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 id="2147483696" r:id="rId6"/>
  </p:sldMasterIdLst>
  <p:sldIdLst>
    <p:sldId id="256" r:id="rId7"/>
    <p:sldId id="295" r:id="rId8"/>
    <p:sldId id="258" r:id="rId9"/>
    <p:sldId id="267" r:id="rId10"/>
    <p:sldId id="294" r:id="rId11"/>
  </p:sldIdLst>
  <p:sldSz cx="6858000" cy="9906000" type="A4"/>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34A"/>
    <a:srgbClr val="E8636B"/>
    <a:srgbClr val="7BC9CD"/>
    <a:srgbClr val="F482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7AF02F-AE42-C0A0-1479-A36BCFBCE013}" v="92" dt="2024-09-19T09:47:49.086"/>
    <p1510:client id="{62079FFF-0691-12E4-E920-BEBC99FE965E}" v="126" dt="2024-09-19T09:30:24.1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258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4633F93-4439-2A1A-15CA-E50AD7BD18FC}"/>
              </a:ext>
            </a:extLst>
          </p:cNvPr>
          <p:cNvSpPr>
            <a:spLocks noGrp="1"/>
          </p:cNvSpPr>
          <p:nvPr>
            <p:ph type="dt" sz="half" idx="10"/>
          </p:nvPr>
        </p:nvSpPr>
        <p:spPr/>
        <p:txBody>
          <a:bodyPr/>
          <a:lstStyle>
            <a:lvl1pPr>
              <a:defRPr/>
            </a:lvl1pPr>
          </a:lstStyle>
          <a:p>
            <a:pPr>
              <a:defRPr/>
            </a:pPr>
            <a:fld id="{05752706-3C22-4E59-9ADA-563D563A37A6}" type="datetimeFigureOut">
              <a:rPr lang="en-GB"/>
              <a:pPr>
                <a:defRPr/>
              </a:pPr>
              <a:t>19/09/2024</a:t>
            </a:fld>
            <a:endParaRPr lang="en-GB"/>
          </a:p>
        </p:txBody>
      </p:sp>
      <p:sp>
        <p:nvSpPr>
          <p:cNvPr id="5" name="Footer Placeholder 4">
            <a:extLst>
              <a:ext uri="{FF2B5EF4-FFF2-40B4-BE49-F238E27FC236}">
                <a16:creationId xmlns:a16="http://schemas.microsoft.com/office/drawing/2014/main" id="{6587ACD7-5AF1-8F6E-BEFB-155EE9974D3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D1D471B-51A3-610B-8063-3A06B95153C2}"/>
              </a:ext>
            </a:extLst>
          </p:cNvPr>
          <p:cNvSpPr>
            <a:spLocks noGrp="1"/>
          </p:cNvSpPr>
          <p:nvPr>
            <p:ph type="sldNum" sz="quarter" idx="12"/>
          </p:nvPr>
        </p:nvSpPr>
        <p:spPr/>
        <p:txBody>
          <a:bodyPr/>
          <a:lstStyle>
            <a:lvl1pPr>
              <a:defRPr/>
            </a:lvl1pPr>
          </a:lstStyle>
          <a:p>
            <a:pPr>
              <a:defRPr/>
            </a:pPr>
            <a:fld id="{7B0B99E1-3380-4743-8A75-3BD1222A54CC}" type="slidenum">
              <a:rPr lang="en-GB"/>
              <a:pPr>
                <a:defRPr/>
              </a:pPr>
              <a:t>‹#›</a:t>
            </a:fld>
            <a:endParaRPr lang="en-GB"/>
          </a:p>
        </p:txBody>
      </p:sp>
    </p:spTree>
    <p:extLst>
      <p:ext uri="{BB962C8B-B14F-4D97-AF65-F5344CB8AC3E}">
        <p14:creationId xmlns:p14="http://schemas.microsoft.com/office/powerpoint/2010/main" val="360028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FC9375-80DE-B6EA-3AD5-A440FC8746C8}"/>
              </a:ext>
            </a:extLst>
          </p:cNvPr>
          <p:cNvSpPr>
            <a:spLocks noGrp="1"/>
          </p:cNvSpPr>
          <p:nvPr>
            <p:ph type="dt" sz="half" idx="10"/>
          </p:nvPr>
        </p:nvSpPr>
        <p:spPr/>
        <p:txBody>
          <a:bodyPr/>
          <a:lstStyle>
            <a:lvl1pPr>
              <a:defRPr/>
            </a:lvl1pPr>
          </a:lstStyle>
          <a:p>
            <a:pPr>
              <a:defRPr/>
            </a:pPr>
            <a:fld id="{13B54B24-5253-451C-8622-1C08CC893F53}" type="datetimeFigureOut">
              <a:rPr lang="en-GB"/>
              <a:pPr>
                <a:defRPr/>
              </a:pPr>
              <a:t>19/09/2024</a:t>
            </a:fld>
            <a:endParaRPr lang="en-GB"/>
          </a:p>
        </p:txBody>
      </p:sp>
      <p:sp>
        <p:nvSpPr>
          <p:cNvPr id="5" name="Footer Placeholder 4">
            <a:extLst>
              <a:ext uri="{FF2B5EF4-FFF2-40B4-BE49-F238E27FC236}">
                <a16:creationId xmlns:a16="http://schemas.microsoft.com/office/drawing/2014/main" id="{6D5880DD-B428-8464-DC88-8742AB516EB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26BDC2E-5DBF-DEFF-82E0-F6874BC9A4AD}"/>
              </a:ext>
            </a:extLst>
          </p:cNvPr>
          <p:cNvSpPr>
            <a:spLocks noGrp="1"/>
          </p:cNvSpPr>
          <p:nvPr>
            <p:ph type="sldNum" sz="quarter" idx="12"/>
          </p:nvPr>
        </p:nvSpPr>
        <p:spPr/>
        <p:txBody>
          <a:bodyPr/>
          <a:lstStyle>
            <a:lvl1pPr>
              <a:defRPr/>
            </a:lvl1pPr>
          </a:lstStyle>
          <a:p>
            <a:pPr>
              <a:defRPr/>
            </a:pPr>
            <a:fld id="{592DCA35-3279-47E6-956B-547DFC328657}" type="slidenum">
              <a:rPr lang="en-GB"/>
              <a:pPr>
                <a:defRPr/>
              </a:pPr>
              <a:t>‹#›</a:t>
            </a:fld>
            <a:endParaRPr lang="en-GB"/>
          </a:p>
        </p:txBody>
      </p:sp>
    </p:spTree>
    <p:extLst>
      <p:ext uri="{BB962C8B-B14F-4D97-AF65-F5344CB8AC3E}">
        <p14:creationId xmlns:p14="http://schemas.microsoft.com/office/powerpoint/2010/main" val="68796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43FE71-052D-D1D7-FD0F-5EB2DD1C8A42}"/>
              </a:ext>
            </a:extLst>
          </p:cNvPr>
          <p:cNvSpPr>
            <a:spLocks noGrp="1"/>
          </p:cNvSpPr>
          <p:nvPr>
            <p:ph type="dt" sz="half" idx="10"/>
          </p:nvPr>
        </p:nvSpPr>
        <p:spPr/>
        <p:txBody>
          <a:bodyPr/>
          <a:lstStyle>
            <a:lvl1pPr>
              <a:defRPr/>
            </a:lvl1pPr>
          </a:lstStyle>
          <a:p>
            <a:pPr>
              <a:defRPr/>
            </a:pPr>
            <a:fld id="{275AD61B-473D-4184-9B87-9C7E841CD1B1}" type="datetimeFigureOut">
              <a:rPr lang="en-GB"/>
              <a:pPr>
                <a:defRPr/>
              </a:pPr>
              <a:t>19/09/2024</a:t>
            </a:fld>
            <a:endParaRPr lang="en-GB"/>
          </a:p>
        </p:txBody>
      </p:sp>
      <p:sp>
        <p:nvSpPr>
          <p:cNvPr id="5" name="Footer Placeholder 4">
            <a:extLst>
              <a:ext uri="{FF2B5EF4-FFF2-40B4-BE49-F238E27FC236}">
                <a16:creationId xmlns:a16="http://schemas.microsoft.com/office/drawing/2014/main" id="{E0565BBF-D60E-1341-B03D-80853D65ECF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F2D8E9D-C3F6-E19A-2D61-BBA8C9CDFEDC}"/>
              </a:ext>
            </a:extLst>
          </p:cNvPr>
          <p:cNvSpPr>
            <a:spLocks noGrp="1"/>
          </p:cNvSpPr>
          <p:nvPr>
            <p:ph type="sldNum" sz="quarter" idx="12"/>
          </p:nvPr>
        </p:nvSpPr>
        <p:spPr/>
        <p:txBody>
          <a:bodyPr/>
          <a:lstStyle>
            <a:lvl1pPr>
              <a:defRPr/>
            </a:lvl1pPr>
          </a:lstStyle>
          <a:p>
            <a:pPr>
              <a:defRPr/>
            </a:pPr>
            <a:fld id="{34884A3F-C4BB-4646-8256-11EC788AFA71}" type="slidenum">
              <a:rPr lang="en-GB"/>
              <a:pPr>
                <a:defRPr/>
              </a:pPr>
              <a:t>‹#›</a:t>
            </a:fld>
            <a:endParaRPr lang="en-GB"/>
          </a:p>
        </p:txBody>
      </p:sp>
    </p:spTree>
    <p:extLst>
      <p:ext uri="{BB962C8B-B14F-4D97-AF65-F5344CB8AC3E}">
        <p14:creationId xmlns:p14="http://schemas.microsoft.com/office/powerpoint/2010/main" val="3218430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91100B3-CC06-B381-93E8-CA06E0B259FB}"/>
              </a:ext>
            </a:extLst>
          </p:cNvPr>
          <p:cNvSpPr>
            <a:spLocks noGrp="1"/>
          </p:cNvSpPr>
          <p:nvPr>
            <p:ph type="dt" sz="half" idx="10"/>
          </p:nvPr>
        </p:nvSpPr>
        <p:spPr/>
        <p:txBody>
          <a:bodyPr/>
          <a:lstStyle>
            <a:lvl1pPr>
              <a:defRPr/>
            </a:lvl1pPr>
          </a:lstStyle>
          <a:p>
            <a:pPr>
              <a:defRPr/>
            </a:pPr>
            <a:fld id="{6125C9EA-9BB9-4336-A96F-E794F014F15B}" type="datetimeFigureOut">
              <a:rPr lang="en-GB"/>
              <a:pPr>
                <a:defRPr/>
              </a:pPr>
              <a:t>19/09/2024</a:t>
            </a:fld>
            <a:endParaRPr lang="en-GB"/>
          </a:p>
        </p:txBody>
      </p:sp>
      <p:sp>
        <p:nvSpPr>
          <p:cNvPr id="5" name="Footer Placeholder 4">
            <a:extLst>
              <a:ext uri="{FF2B5EF4-FFF2-40B4-BE49-F238E27FC236}">
                <a16:creationId xmlns:a16="http://schemas.microsoft.com/office/drawing/2014/main" id="{25891732-3D94-1BDD-EF3C-1BF75258586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271F5D3-20C5-7267-0B8C-3B3C1A774751}"/>
              </a:ext>
            </a:extLst>
          </p:cNvPr>
          <p:cNvSpPr>
            <a:spLocks noGrp="1"/>
          </p:cNvSpPr>
          <p:nvPr>
            <p:ph type="sldNum" sz="quarter" idx="12"/>
          </p:nvPr>
        </p:nvSpPr>
        <p:spPr/>
        <p:txBody>
          <a:bodyPr/>
          <a:lstStyle>
            <a:lvl1pPr>
              <a:defRPr/>
            </a:lvl1pPr>
          </a:lstStyle>
          <a:p>
            <a:pPr>
              <a:defRPr/>
            </a:pPr>
            <a:fld id="{E1A33FA7-FBD9-484B-9589-71C9517F83CE}" type="slidenum">
              <a:rPr lang="en-GB"/>
              <a:pPr>
                <a:defRPr/>
              </a:pPr>
              <a:t>‹#›</a:t>
            </a:fld>
            <a:endParaRPr lang="en-GB"/>
          </a:p>
        </p:txBody>
      </p:sp>
    </p:spTree>
    <p:extLst>
      <p:ext uri="{BB962C8B-B14F-4D97-AF65-F5344CB8AC3E}">
        <p14:creationId xmlns:p14="http://schemas.microsoft.com/office/powerpoint/2010/main" val="600620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9CBE21-E110-A0AA-30C0-3FA2465F3134}"/>
              </a:ext>
            </a:extLst>
          </p:cNvPr>
          <p:cNvSpPr>
            <a:spLocks noGrp="1"/>
          </p:cNvSpPr>
          <p:nvPr>
            <p:ph type="dt" sz="half" idx="10"/>
          </p:nvPr>
        </p:nvSpPr>
        <p:spPr/>
        <p:txBody>
          <a:bodyPr/>
          <a:lstStyle>
            <a:lvl1pPr>
              <a:defRPr/>
            </a:lvl1pPr>
          </a:lstStyle>
          <a:p>
            <a:pPr>
              <a:defRPr/>
            </a:pPr>
            <a:fld id="{7CC4B2B2-66AF-4DA0-8912-B5C1910ED341}" type="datetimeFigureOut">
              <a:rPr lang="en-GB"/>
              <a:pPr>
                <a:defRPr/>
              </a:pPr>
              <a:t>19/09/2024</a:t>
            </a:fld>
            <a:endParaRPr lang="en-GB"/>
          </a:p>
        </p:txBody>
      </p:sp>
      <p:sp>
        <p:nvSpPr>
          <p:cNvPr id="5" name="Footer Placeholder 4">
            <a:extLst>
              <a:ext uri="{FF2B5EF4-FFF2-40B4-BE49-F238E27FC236}">
                <a16:creationId xmlns:a16="http://schemas.microsoft.com/office/drawing/2014/main" id="{E915533D-2E65-1786-9328-4FC6BD41776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27ECF46-6D3E-0E6A-A5D0-E997A5083B59}"/>
              </a:ext>
            </a:extLst>
          </p:cNvPr>
          <p:cNvSpPr>
            <a:spLocks noGrp="1"/>
          </p:cNvSpPr>
          <p:nvPr>
            <p:ph type="sldNum" sz="quarter" idx="12"/>
          </p:nvPr>
        </p:nvSpPr>
        <p:spPr/>
        <p:txBody>
          <a:bodyPr/>
          <a:lstStyle>
            <a:lvl1pPr>
              <a:defRPr/>
            </a:lvl1pPr>
          </a:lstStyle>
          <a:p>
            <a:pPr>
              <a:defRPr/>
            </a:pPr>
            <a:fld id="{207F22A0-395A-4247-AF78-C0A67A0EA3A7}" type="slidenum">
              <a:rPr lang="en-GB"/>
              <a:pPr>
                <a:defRPr/>
              </a:pPr>
              <a:t>‹#›</a:t>
            </a:fld>
            <a:endParaRPr lang="en-GB"/>
          </a:p>
        </p:txBody>
      </p:sp>
    </p:spTree>
    <p:extLst>
      <p:ext uri="{BB962C8B-B14F-4D97-AF65-F5344CB8AC3E}">
        <p14:creationId xmlns:p14="http://schemas.microsoft.com/office/powerpoint/2010/main" val="4140183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03CA2F-F71B-EB56-7D5C-A5370EC5A0D3}"/>
              </a:ext>
            </a:extLst>
          </p:cNvPr>
          <p:cNvSpPr>
            <a:spLocks noGrp="1"/>
          </p:cNvSpPr>
          <p:nvPr>
            <p:ph type="dt" sz="half" idx="10"/>
          </p:nvPr>
        </p:nvSpPr>
        <p:spPr/>
        <p:txBody>
          <a:bodyPr/>
          <a:lstStyle>
            <a:lvl1pPr>
              <a:defRPr/>
            </a:lvl1pPr>
          </a:lstStyle>
          <a:p>
            <a:pPr>
              <a:defRPr/>
            </a:pPr>
            <a:fld id="{DFB42511-A741-4244-9BE2-35AD4CFB9C33}" type="datetimeFigureOut">
              <a:rPr lang="en-GB"/>
              <a:pPr>
                <a:defRPr/>
              </a:pPr>
              <a:t>19/09/2024</a:t>
            </a:fld>
            <a:endParaRPr lang="en-GB"/>
          </a:p>
        </p:txBody>
      </p:sp>
      <p:sp>
        <p:nvSpPr>
          <p:cNvPr id="5" name="Footer Placeholder 4">
            <a:extLst>
              <a:ext uri="{FF2B5EF4-FFF2-40B4-BE49-F238E27FC236}">
                <a16:creationId xmlns:a16="http://schemas.microsoft.com/office/drawing/2014/main" id="{5FE47516-6A18-26FD-C0D1-659C445A688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B78BEC3-BEF7-E9C2-FAA3-1241A976F53A}"/>
              </a:ext>
            </a:extLst>
          </p:cNvPr>
          <p:cNvSpPr>
            <a:spLocks noGrp="1"/>
          </p:cNvSpPr>
          <p:nvPr>
            <p:ph type="sldNum" sz="quarter" idx="12"/>
          </p:nvPr>
        </p:nvSpPr>
        <p:spPr/>
        <p:txBody>
          <a:bodyPr/>
          <a:lstStyle>
            <a:lvl1pPr>
              <a:defRPr/>
            </a:lvl1pPr>
          </a:lstStyle>
          <a:p>
            <a:pPr>
              <a:defRPr/>
            </a:pPr>
            <a:fld id="{6601F206-891F-4FDA-8E6E-2EDD0E573DF1}" type="slidenum">
              <a:rPr lang="en-GB"/>
              <a:pPr>
                <a:defRPr/>
              </a:pPr>
              <a:t>‹#›</a:t>
            </a:fld>
            <a:endParaRPr lang="en-GB"/>
          </a:p>
        </p:txBody>
      </p:sp>
    </p:spTree>
    <p:extLst>
      <p:ext uri="{BB962C8B-B14F-4D97-AF65-F5344CB8AC3E}">
        <p14:creationId xmlns:p14="http://schemas.microsoft.com/office/powerpoint/2010/main" val="2202809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02284B09-AD29-8F73-80A6-B7E3E4CD02AF}"/>
              </a:ext>
            </a:extLst>
          </p:cNvPr>
          <p:cNvSpPr>
            <a:spLocks noGrp="1"/>
          </p:cNvSpPr>
          <p:nvPr>
            <p:ph type="dt" sz="half" idx="10"/>
          </p:nvPr>
        </p:nvSpPr>
        <p:spPr/>
        <p:txBody>
          <a:bodyPr/>
          <a:lstStyle>
            <a:lvl1pPr>
              <a:defRPr/>
            </a:lvl1pPr>
          </a:lstStyle>
          <a:p>
            <a:pPr>
              <a:defRPr/>
            </a:pPr>
            <a:fld id="{4DC0E4F0-0A70-46E6-A3FC-D7E4EF026AB6}" type="datetimeFigureOut">
              <a:rPr lang="en-GB"/>
              <a:pPr>
                <a:defRPr/>
              </a:pPr>
              <a:t>19/09/2024</a:t>
            </a:fld>
            <a:endParaRPr lang="en-GB"/>
          </a:p>
        </p:txBody>
      </p:sp>
      <p:sp>
        <p:nvSpPr>
          <p:cNvPr id="6" name="Footer Placeholder 4">
            <a:extLst>
              <a:ext uri="{FF2B5EF4-FFF2-40B4-BE49-F238E27FC236}">
                <a16:creationId xmlns:a16="http://schemas.microsoft.com/office/drawing/2014/main" id="{51F93003-28F5-C3CF-4715-22DB7532012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73405B0-306E-C5B4-0EE1-2BC5F3C9C7B5}"/>
              </a:ext>
            </a:extLst>
          </p:cNvPr>
          <p:cNvSpPr>
            <a:spLocks noGrp="1"/>
          </p:cNvSpPr>
          <p:nvPr>
            <p:ph type="sldNum" sz="quarter" idx="12"/>
          </p:nvPr>
        </p:nvSpPr>
        <p:spPr/>
        <p:txBody>
          <a:bodyPr/>
          <a:lstStyle>
            <a:lvl1pPr>
              <a:defRPr/>
            </a:lvl1pPr>
          </a:lstStyle>
          <a:p>
            <a:pPr>
              <a:defRPr/>
            </a:pPr>
            <a:fld id="{453811B8-4D60-4E78-A075-280CA6E3D223}" type="slidenum">
              <a:rPr lang="en-GB"/>
              <a:pPr>
                <a:defRPr/>
              </a:pPr>
              <a:t>‹#›</a:t>
            </a:fld>
            <a:endParaRPr lang="en-GB"/>
          </a:p>
        </p:txBody>
      </p:sp>
    </p:spTree>
    <p:extLst>
      <p:ext uri="{BB962C8B-B14F-4D97-AF65-F5344CB8AC3E}">
        <p14:creationId xmlns:p14="http://schemas.microsoft.com/office/powerpoint/2010/main" val="933706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89418359-3B2A-4FBD-C5A7-2E54AD31656E}"/>
              </a:ext>
            </a:extLst>
          </p:cNvPr>
          <p:cNvSpPr>
            <a:spLocks noGrp="1"/>
          </p:cNvSpPr>
          <p:nvPr>
            <p:ph type="dt" sz="half" idx="10"/>
          </p:nvPr>
        </p:nvSpPr>
        <p:spPr/>
        <p:txBody>
          <a:bodyPr/>
          <a:lstStyle>
            <a:lvl1pPr>
              <a:defRPr/>
            </a:lvl1pPr>
          </a:lstStyle>
          <a:p>
            <a:pPr>
              <a:defRPr/>
            </a:pPr>
            <a:fld id="{26698BC4-0DCB-4AAC-B4A6-E7B6E73CED8F}" type="datetimeFigureOut">
              <a:rPr lang="en-GB"/>
              <a:pPr>
                <a:defRPr/>
              </a:pPr>
              <a:t>19/09/2024</a:t>
            </a:fld>
            <a:endParaRPr lang="en-GB"/>
          </a:p>
        </p:txBody>
      </p:sp>
      <p:sp>
        <p:nvSpPr>
          <p:cNvPr id="8" name="Footer Placeholder 4">
            <a:extLst>
              <a:ext uri="{FF2B5EF4-FFF2-40B4-BE49-F238E27FC236}">
                <a16:creationId xmlns:a16="http://schemas.microsoft.com/office/drawing/2014/main" id="{14CCEA49-5129-1749-D869-09161380D4F4}"/>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8434499D-99F3-7E2F-5647-770B70421F6B}"/>
              </a:ext>
            </a:extLst>
          </p:cNvPr>
          <p:cNvSpPr>
            <a:spLocks noGrp="1"/>
          </p:cNvSpPr>
          <p:nvPr>
            <p:ph type="sldNum" sz="quarter" idx="12"/>
          </p:nvPr>
        </p:nvSpPr>
        <p:spPr/>
        <p:txBody>
          <a:bodyPr/>
          <a:lstStyle>
            <a:lvl1pPr>
              <a:defRPr/>
            </a:lvl1pPr>
          </a:lstStyle>
          <a:p>
            <a:pPr>
              <a:defRPr/>
            </a:pPr>
            <a:fld id="{A0B11249-4300-44CA-9A9E-DFE36BD3E936}" type="slidenum">
              <a:rPr lang="en-GB"/>
              <a:pPr>
                <a:defRPr/>
              </a:pPr>
              <a:t>‹#›</a:t>
            </a:fld>
            <a:endParaRPr lang="en-GB"/>
          </a:p>
        </p:txBody>
      </p:sp>
    </p:spTree>
    <p:extLst>
      <p:ext uri="{BB962C8B-B14F-4D97-AF65-F5344CB8AC3E}">
        <p14:creationId xmlns:p14="http://schemas.microsoft.com/office/powerpoint/2010/main" val="1646804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D2E83590-C757-6E52-14D4-D2FD83D32AF7}"/>
              </a:ext>
            </a:extLst>
          </p:cNvPr>
          <p:cNvSpPr>
            <a:spLocks noGrp="1"/>
          </p:cNvSpPr>
          <p:nvPr>
            <p:ph type="dt" sz="half" idx="10"/>
          </p:nvPr>
        </p:nvSpPr>
        <p:spPr/>
        <p:txBody>
          <a:bodyPr/>
          <a:lstStyle>
            <a:lvl1pPr>
              <a:defRPr/>
            </a:lvl1pPr>
          </a:lstStyle>
          <a:p>
            <a:pPr>
              <a:defRPr/>
            </a:pPr>
            <a:fld id="{A1EB5EEB-ED2E-4120-A01C-A93F9F225B7E}" type="datetimeFigureOut">
              <a:rPr lang="en-GB"/>
              <a:pPr>
                <a:defRPr/>
              </a:pPr>
              <a:t>19/09/2024</a:t>
            </a:fld>
            <a:endParaRPr lang="en-GB"/>
          </a:p>
        </p:txBody>
      </p:sp>
      <p:sp>
        <p:nvSpPr>
          <p:cNvPr id="4" name="Footer Placeholder 4">
            <a:extLst>
              <a:ext uri="{FF2B5EF4-FFF2-40B4-BE49-F238E27FC236}">
                <a16:creationId xmlns:a16="http://schemas.microsoft.com/office/drawing/2014/main" id="{AE12CCE2-16CD-2CDB-25A3-08E9EC9FCC91}"/>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EB757D05-90FA-E1BA-B2F7-2CDCA2189FFF}"/>
              </a:ext>
            </a:extLst>
          </p:cNvPr>
          <p:cNvSpPr>
            <a:spLocks noGrp="1"/>
          </p:cNvSpPr>
          <p:nvPr>
            <p:ph type="sldNum" sz="quarter" idx="12"/>
          </p:nvPr>
        </p:nvSpPr>
        <p:spPr/>
        <p:txBody>
          <a:bodyPr/>
          <a:lstStyle>
            <a:lvl1pPr>
              <a:defRPr/>
            </a:lvl1pPr>
          </a:lstStyle>
          <a:p>
            <a:pPr>
              <a:defRPr/>
            </a:pPr>
            <a:fld id="{5E4E08B0-91AC-441A-BA5A-1A4644FF5E32}" type="slidenum">
              <a:rPr lang="en-GB"/>
              <a:pPr>
                <a:defRPr/>
              </a:pPr>
              <a:t>‹#›</a:t>
            </a:fld>
            <a:endParaRPr lang="en-GB"/>
          </a:p>
        </p:txBody>
      </p:sp>
    </p:spTree>
    <p:extLst>
      <p:ext uri="{BB962C8B-B14F-4D97-AF65-F5344CB8AC3E}">
        <p14:creationId xmlns:p14="http://schemas.microsoft.com/office/powerpoint/2010/main" val="24733450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DCCCA39-2B39-AD00-2059-6824D7DEFE29}"/>
              </a:ext>
            </a:extLst>
          </p:cNvPr>
          <p:cNvSpPr>
            <a:spLocks noGrp="1"/>
          </p:cNvSpPr>
          <p:nvPr>
            <p:ph type="dt" sz="half" idx="10"/>
          </p:nvPr>
        </p:nvSpPr>
        <p:spPr/>
        <p:txBody>
          <a:bodyPr/>
          <a:lstStyle>
            <a:lvl1pPr>
              <a:defRPr/>
            </a:lvl1pPr>
          </a:lstStyle>
          <a:p>
            <a:pPr>
              <a:defRPr/>
            </a:pPr>
            <a:fld id="{280FD435-D642-465B-A61C-02861AF556D7}" type="datetimeFigureOut">
              <a:rPr lang="en-GB"/>
              <a:pPr>
                <a:defRPr/>
              </a:pPr>
              <a:t>19/09/2024</a:t>
            </a:fld>
            <a:endParaRPr lang="en-GB"/>
          </a:p>
        </p:txBody>
      </p:sp>
      <p:sp>
        <p:nvSpPr>
          <p:cNvPr id="3" name="Footer Placeholder 4">
            <a:extLst>
              <a:ext uri="{FF2B5EF4-FFF2-40B4-BE49-F238E27FC236}">
                <a16:creationId xmlns:a16="http://schemas.microsoft.com/office/drawing/2014/main" id="{621D632B-4656-CA40-9C84-8A95C2AB9340}"/>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F9065A58-F340-215A-8C2C-530E3E63F934}"/>
              </a:ext>
            </a:extLst>
          </p:cNvPr>
          <p:cNvSpPr>
            <a:spLocks noGrp="1"/>
          </p:cNvSpPr>
          <p:nvPr>
            <p:ph type="sldNum" sz="quarter" idx="12"/>
          </p:nvPr>
        </p:nvSpPr>
        <p:spPr/>
        <p:txBody>
          <a:bodyPr/>
          <a:lstStyle>
            <a:lvl1pPr>
              <a:defRPr/>
            </a:lvl1pPr>
          </a:lstStyle>
          <a:p>
            <a:pPr>
              <a:defRPr/>
            </a:pPr>
            <a:fld id="{B90CD58F-C550-4F67-A545-75DCEE70B145}" type="slidenum">
              <a:rPr lang="en-GB"/>
              <a:pPr>
                <a:defRPr/>
              </a:pPr>
              <a:t>‹#›</a:t>
            </a:fld>
            <a:endParaRPr lang="en-GB"/>
          </a:p>
        </p:txBody>
      </p:sp>
    </p:spTree>
    <p:extLst>
      <p:ext uri="{BB962C8B-B14F-4D97-AF65-F5344CB8AC3E}">
        <p14:creationId xmlns:p14="http://schemas.microsoft.com/office/powerpoint/2010/main" val="2477456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E1F4097A-0B54-ECF9-1698-3F2A8BA793CE}"/>
              </a:ext>
            </a:extLst>
          </p:cNvPr>
          <p:cNvSpPr>
            <a:spLocks noGrp="1"/>
          </p:cNvSpPr>
          <p:nvPr>
            <p:ph type="dt" sz="half" idx="10"/>
          </p:nvPr>
        </p:nvSpPr>
        <p:spPr/>
        <p:txBody>
          <a:bodyPr/>
          <a:lstStyle>
            <a:lvl1pPr>
              <a:defRPr/>
            </a:lvl1pPr>
          </a:lstStyle>
          <a:p>
            <a:pPr>
              <a:defRPr/>
            </a:pPr>
            <a:fld id="{667070F3-6D9E-402E-926F-D615C15EDEC4}" type="datetimeFigureOut">
              <a:rPr lang="en-GB"/>
              <a:pPr>
                <a:defRPr/>
              </a:pPr>
              <a:t>19/09/2024</a:t>
            </a:fld>
            <a:endParaRPr lang="en-GB"/>
          </a:p>
        </p:txBody>
      </p:sp>
      <p:sp>
        <p:nvSpPr>
          <p:cNvPr id="6" name="Footer Placeholder 4">
            <a:extLst>
              <a:ext uri="{FF2B5EF4-FFF2-40B4-BE49-F238E27FC236}">
                <a16:creationId xmlns:a16="http://schemas.microsoft.com/office/drawing/2014/main" id="{D7D6CD8F-5952-781F-8FF3-E4FA59026D0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B718557-4EE4-ACE8-395D-DD872EC0922E}"/>
              </a:ext>
            </a:extLst>
          </p:cNvPr>
          <p:cNvSpPr>
            <a:spLocks noGrp="1"/>
          </p:cNvSpPr>
          <p:nvPr>
            <p:ph type="sldNum" sz="quarter" idx="12"/>
          </p:nvPr>
        </p:nvSpPr>
        <p:spPr/>
        <p:txBody>
          <a:bodyPr/>
          <a:lstStyle>
            <a:lvl1pPr>
              <a:defRPr/>
            </a:lvl1pPr>
          </a:lstStyle>
          <a:p>
            <a:pPr>
              <a:defRPr/>
            </a:pPr>
            <a:fld id="{5810264D-802D-441B-A47E-0495E0889B58}" type="slidenum">
              <a:rPr lang="en-GB"/>
              <a:pPr>
                <a:defRPr/>
              </a:pPr>
              <a:t>‹#›</a:t>
            </a:fld>
            <a:endParaRPr lang="en-GB"/>
          </a:p>
        </p:txBody>
      </p:sp>
    </p:spTree>
    <p:extLst>
      <p:ext uri="{BB962C8B-B14F-4D97-AF65-F5344CB8AC3E}">
        <p14:creationId xmlns:p14="http://schemas.microsoft.com/office/powerpoint/2010/main" val="2899922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09373A0-973F-ACDE-8DE5-78E9E1C3864F}"/>
              </a:ext>
            </a:extLst>
          </p:cNvPr>
          <p:cNvSpPr>
            <a:spLocks noGrp="1"/>
          </p:cNvSpPr>
          <p:nvPr>
            <p:ph type="dt" sz="half" idx="10"/>
          </p:nvPr>
        </p:nvSpPr>
        <p:spPr/>
        <p:txBody>
          <a:bodyPr/>
          <a:lstStyle>
            <a:lvl1pPr>
              <a:defRPr/>
            </a:lvl1pPr>
          </a:lstStyle>
          <a:p>
            <a:pPr>
              <a:defRPr/>
            </a:pPr>
            <a:fld id="{18A73208-4E9E-4D47-AAE7-4B111C4D5CFA}" type="datetimeFigureOut">
              <a:rPr lang="en-GB"/>
              <a:pPr>
                <a:defRPr/>
              </a:pPr>
              <a:t>19/09/2024</a:t>
            </a:fld>
            <a:endParaRPr lang="en-GB"/>
          </a:p>
        </p:txBody>
      </p:sp>
      <p:sp>
        <p:nvSpPr>
          <p:cNvPr id="5" name="Footer Placeholder 4">
            <a:extLst>
              <a:ext uri="{FF2B5EF4-FFF2-40B4-BE49-F238E27FC236}">
                <a16:creationId xmlns:a16="http://schemas.microsoft.com/office/drawing/2014/main" id="{A7CC82EA-A678-975A-0F24-1A15E63702A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5B56A181-8BA2-586A-F993-B0AE892A4657}"/>
              </a:ext>
            </a:extLst>
          </p:cNvPr>
          <p:cNvSpPr>
            <a:spLocks noGrp="1"/>
          </p:cNvSpPr>
          <p:nvPr>
            <p:ph type="sldNum" sz="quarter" idx="12"/>
          </p:nvPr>
        </p:nvSpPr>
        <p:spPr/>
        <p:txBody>
          <a:bodyPr/>
          <a:lstStyle>
            <a:lvl1pPr>
              <a:defRPr/>
            </a:lvl1pPr>
          </a:lstStyle>
          <a:p>
            <a:pPr>
              <a:defRPr/>
            </a:pPr>
            <a:fld id="{82C24288-76D4-497C-961B-F4EA64826D9D}" type="slidenum">
              <a:rPr lang="en-GB"/>
              <a:pPr>
                <a:defRPr/>
              </a:pPr>
              <a:t>‹#›</a:t>
            </a:fld>
            <a:endParaRPr lang="en-GB"/>
          </a:p>
        </p:txBody>
      </p:sp>
    </p:spTree>
    <p:extLst>
      <p:ext uri="{BB962C8B-B14F-4D97-AF65-F5344CB8AC3E}">
        <p14:creationId xmlns:p14="http://schemas.microsoft.com/office/powerpoint/2010/main" val="4008175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7C64D757-7DB1-17D2-5BD8-1DE0E83BB9F2}"/>
              </a:ext>
            </a:extLst>
          </p:cNvPr>
          <p:cNvSpPr>
            <a:spLocks noGrp="1"/>
          </p:cNvSpPr>
          <p:nvPr>
            <p:ph type="dt" sz="half" idx="10"/>
          </p:nvPr>
        </p:nvSpPr>
        <p:spPr/>
        <p:txBody>
          <a:bodyPr/>
          <a:lstStyle>
            <a:lvl1pPr>
              <a:defRPr/>
            </a:lvl1pPr>
          </a:lstStyle>
          <a:p>
            <a:pPr>
              <a:defRPr/>
            </a:pPr>
            <a:fld id="{9AFF94A9-F8E0-4B3E-99CE-BAB2CEF0FABD}" type="datetimeFigureOut">
              <a:rPr lang="en-GB"/>
              <a:pPr>
                <a:defRPr/>
              </a:pPr>
              <a:t>19/09/2024</a:t>
            </a:fld>
            <a:endParaRPr lang="en-GB"/>
          </a:p>
        </p:txBody>
      </p:sp>
      <p:sp>
        <p:nvSpPr>
          <p:cNvPr id="6" name="Footer Placeholder 4">
            <a:extLst>
              <a:ext uri="{FF2B5EF4-FFF2-40B4-BE49-F238E27FC236}">
                <a16:creationId xmlns:a16="http://schemas.microsoft.com/office/drawing/2014/main" id="{DC1AECCB-5194-2C54-6AE1-369D33347834}"/>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E1050DC-BBBF-6646-F84F-D91B7CD5003D}"/>
              </a:ext>
            </a:extLst>
          </p:cNvPr>
          <p:cNvSpPr>
            <a:spLocks noGrp="1"/>
          </p:cNvSpPr>
          <p:nvPr>
            <p:ph type="sldNum" sz="quarter" idx="12"/>
          </p:nvPr>
        </p:nvSpPr>
        <p:spPr/>
        <p:txBody>
          <a:bodyPr/>
          <a:lstStyle>
            <a:lvl1pPr>
              <a:defRPr/>
            </a:lvl1pPr>
          </a:lstStyle>
          <a:p>
            <a:pPr>
              <a:defRPr/>
            </a:pPr>
            <a:fld id="{36BA03EB-C467-4E86-9AC9-CEF501DC488D}" type="slidenum">
              <a:rPr lang="en-GB"/>
              <a:pPr>
                <a:defRPr/>
              </a:pPr>
              <a:t>‹#›</a:t>
            </a:fld>
            <a:endParaRPr lang="en-GB"/>
          </a:p>
        </p:txBody>
      </p:sp>
    </p:spTree>
    <p:extLst>
      <p:ext uri="{BB962C8B-B14F-4D97-AF65-F5344CB8AC3E}">
        <p14:creationId xmlns:p14="http://schemas.microsoft.com/office/powerpoint/2010/main" val="3584239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7282F2-ED0B-4129-4BBC-3A6E198698F6}"/>
              </a:ext>
            </a:extLst>
          </p:cNvPr>
          <p:cNvSpPr>
            <a:spLocks noGrp="1"/>
          </p:cNvSpPr>
          <p:nvPr>
            <p:ph type="dt" sz="half" idx="10"/>
          </p:nvPr>
        </p:nvSpPr>
        <p:spPr/>
        <p:txBody>
          <a:bodyPr/>
          <a:lstStyle>
            <a:lvl1pPr>
              <a:defRPr/>
            </a:lvl1pPr>
          </a:lstStyle>
          <a:p>
            <a:pPr>
              <a:defRPr/>
            </a:pPr>
            <a:fld id="{526391AB-64AD-4E00-BA78-09B9F61F8417}" type="datetimeFigureOut">
              <a:rPr lang="en-GB"/>
              <a:pPr>
                <a:defRPr/>
              </a:pPr>
              <a:t>19/09/2024</a:t>
            </a:fld>
            <a:endParaRPr lang="en-GB"/>
          </a:p>
        </p:txBody>
      </p:sp>
      <p:sp>
        <p:nvSpPr>
          <p:cNvPr id="5" name="Footer Placeholder 4">
            <a:extLst>
              <a:ext uri="{FF2B5EF4-FFF2-40B4-BE49-F238E27FC236}">
                <a16:creationId xmlns:a16="http://schemas.microsoft.com/office/drawing/2014/main" id="{352FF08E-FCFA-7FDA-6F12-69A5190FDCA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9B70580-C7F7-3118-8A2F-1D128EF5D7A1}"/>
              </a:ext>
            </a:extLst>
          </p:cNvPr>
          <p:cNvSpPr>
            <a:spLocks noGrp="1"/>
          </p:cNvSpPr>
          <p:nvPr>
            <p:ph type="sldNum" sz="quarter" idx="12"/>
          </p:nvPr>
        </p:nvSpPr>
        <p:spPr/>
        <p:txBody>
          <a:bodyPr/>
          <a:lstStyle>
            <a:lvl1pPr>
              <a:defRPr/>
            </a:lvl1pPr>
          </a:lstStyle>
          <a:p>
            <a:pPr>
              <a:defRPr/>
            </a:pPr>
            <a:fld id="{AE22CF07-CA00-4210-A9D5-309F08BEF481}" type="slidenum">
              <a:rPr lang="en-GB"/>
              <a:pPr>
                <a:defRPr/>
              </a:pPr>
              <a:t>‹#›</a:t>
            </a:fld>
            <a:endParaRPr lang="en-GB"/>
          </a:p>
        </p:txBody>
      </p:sp>
    </p:spTree>
    <p:extLst>
      <p:ext uri="{BB962C8B-B14F-4D97-AF65-F5344CB8AC3E}">
        <p14:creationId xmlns:p14="http://schemas.microsoft.com/office/powerpoint/2010/main" val="18696485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8775F22-03BC-1488-C72E-8E0CB1E2AAAB}"/>
              </a:ext>
            </a:extLst>
          </p:cNvPr>
          <p:cNvSpPr>
            <a:spLocks noGrp="1"/>
          </p:cNvSpPr>
          <p:nvPr>
            <p:ph type="dt" sz="half" idx="10"/>
          </p:nvPr>
        </p:nvSpPr>
        <p:spPr/>
        <p:txBody>
          <a:bodyPr/>
          <a:lstStyle>
            <a:lvl1pPr>
              <a:defRPr/>
            </a:lvl1pPr>
          </a:lstStyle>
          <a:p>
            <a:pPr>
              <a:defRPr/>
            </a:pPr>
            <a:fld id="{6B9577F7-E352-455B-BE60-514C49AC95F8}" type="datetimeFigureOut">
              <a:rPr lang="en-GB"/>
              <a:pPr>
                <a:defRPr/>
              </a:pPr>
              <a:t>19/09/2024</a:t>
            </a:fld>
            <a:endParaRPr lang="en-GB"/>
          </a:p>
        </p:txBody>
      </p:sp>
      <p:sp>
        <p:nvSpPr>
          <p:cNvPr id="5" name="Footer Placeholder 4">
            <a:extLst>
              <a:ext uri="{FF2B5EF4-FFF2-40B4-BE49-F238E27FC236}">
                <a16:creationId xmlns:a16="http://schemas.microsoft.com/office/drawing/2014/main" id="{22DF83E9-5646-0AA5-E52F-4C2BBCE2381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99FEB8C-0E40-A566-07AA-368F8FEF886A}"/>
              </a:ext>
            </a:extLst>
          </p:cNvPr>
          <p:cNvSpPr>
            <a:spLocks noGrp="1"/>
          </p:cNvSpPr>
          <p:nvPr>
            <p:ph type="sldNum" sz="quarter" idx="12"/>
          </p:nvPr>
        </p:nvSpPr>
        <p:spPr/>
        <p:txBody>
          <a:bodyPr/>
          <a:lstStyle>
            <a:lvl1pPr>
              <a:defRPr/>
            </a:lvl1pPr>
          </a:lstStyle>
          <a:p>
            <a:pPr>
              <a:defRPr/>
            </a:pPr>
            <a:fld id="{767A4570-312B-45E3-8223-300FE84058E4}" type="slidenum">
              <a:rPr lang="en-GB"/>
              <a:pPr>
                <a:defRPr/>
              </a:pPr>
              <a:t>‹#›</a:t>
            </a:fld>
            <a:endParaRPr lang="en-GB"/>
          </a:p>
        </p:txBody>
      </p:sp>
    </p:spTree>
    <p:extLst>
      <p:ext uri="{BB962C8B-B14F-4D97-AF65-F5344CB8AC3E}">
        <p14:creationId xmlns:p14="http://schemas.microsoft.com/office/powerpoint/2010/main" val="26018701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DA41328-3AAE-5510-44B5-5AE3026A405E}"/>
              </a:ext>
            </a:extLst>
          </p:cNvPr>
          <p:cNvSpPr>
            <a:spLocks noGrp="1"/>
          </p:cNvSpPr>
          <p:nvPr>
            <p:ph type="dt" sz="half" idx="10"/>
          </p:nvPr>
        </p:nvSpPr>
        <p:spPr/>
        <p:txBody>
          <a:bodyPr/>
          <a:lstStyle>
            <a:lvl1pPr>
              <a:defRPr/>
            </a:lvl1pPr>
          </a:lstStyle>
          <a:p>
            <a:pPr>
              <a:defRPr/>
            </a:pPr>
            <a:fld id="{65B7596E-4725-4B3D-96E2-67148450C707}" type="datetimeFigureOut">
              <a:rPr lang="en-GB"/>
              <a:pPr>
                <a:defRPr/>
              </a:pPr>
              <a:t>19/09/2024</a:t>
            </a:fld>
            <a:endParaRPr lang="en-GB"/>
          </a:p>
        </p:txBody>
      </p:sp>
      <p:sp>
        <p:nvSpPr>
          <p:cNvPr id="5" name="Footer Placeholder 4">
            <a:extLst>
              <a:ext uri="{FF2B5EF4-FFF2-40B4-BE49-F238E27FC236}">
                <a16:creationId xmlns:a16="http://schemas.microsoft.com/office/drawing/2014/main" id="{BFE60A37-B2E8-770B-62B7-AC005024FE8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E78B128-67E1-D568-D0B3-749F2582949A}"/>
              </a:ext>
            </a:extLst>
          </p:cNvPr>
          <p:cNvSpPr>
            <a:spLocks noGrp="1"/>
          </p:cNvSpPr>
          <p:nvPr>
            <p:ph type="sldNum" sz="quarter" idx="12"/>
          </p:nvPr>
        </p:nvSpPr>
        <p:spPr/>
        <p:txBody>
          <a:bodyPr/>
          <a:lstStyle>
            <a:lvl1pPr>
              <a:defRPr/>
            </a:lvl1pPr>
          </a:lstStyle>
          <a:p>
            <a:pPr>
              <a:defRPr/>
            </a:pPr>
            <a:fld id="{D1C3727A-21DC-4FF1-944B-FC3B743DD4F9}" type="slidenum">
              <a:rPr lang="en-GB"/>
              <a:pPr>
                <a:defRPr/>
              </a:pPr>
              <a:t>‹#›</a:t>
            </a:fld>
            <a:endParaRPr lang="en-GB"/>
          </a:p>
        </p:txBody>
      </p:sp>
    </p:spTree>
    <p:extLst>
      <p:ext uri="{BB962C8B-B14F-4D97-AF65-F5344CB8AC3E}">
        <p14:creationId xmlns:p14="http://schemas.microsoft.com/office/powerpoint/2010/main" val="26990971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7D189C7-A594-2D77-7C22-B015825FECC1}"/>
              </a:ext>
            </a:extLst>
          </p:cNvPr>
          <p:cNvSpPr>
            <a:spLocks noGrp="1"/>
          </p:cNvSpPr>
          <p:nvPr>
            <p:ph type="dt" sz="half" idx="10"/>
          </p:nvPr>
        </p:nvSpPr>
        <p:spPr/>
        <p:txBody>
          <a:bodyPr/>
          <a:lstStyle>
            <a:lvl1pPr>
              <a:defRPr/>
            </a:lvl1pPr>
          </a:lstStyle>
          <a:p>
            <a:pPr>
              <a:defRPr/>
            </a:pPr>
            <a:fld id="{43065F59-CAE7-4C1A-A66A-30661E9730B4}" type="datetimeFigureOut">
              <a:rPr lang="en-GB"/>
              <a:pPr>
                <a:defRPr/>
              </a:pPr>
              <a:t>19/09/2024</a:t>
            </a:fld>
            <a:endParaRPr lang="en-GB"/>
          </a:p>
        </p:txBody>
      </p:sp>
      <p:sp>
        <p:nvSpPr>
          <p:cNvPr id="5" name="Footer Placeholder 4">
            <a:extLst>
              <a:ext uri="{FF2B5EF4-FFF2-40B4-BE49-F238E27FC236}">
                <a16:creationId xmlns:a16="http://schemas.microsoft.com/office/drawing/2014/main" id="{A5FEFD5A-E9C2-142C-9DB3-8F2430D9015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786B2A7-CF24-EDFF-9967-56F1EC16F858}"/>
              </a:ext>
            </a:extLst>
          </p:cNvPr>
          <p:cNvSpPr>
            <a:spLocks noGrp="1"/>
          </p:cNvSpPr>
          <p:nvPr>
            <p:ph type="sldNum" sz="quarter" idx="12"/>
          </p:nvPr>
        </p:nvSpPr>
        <p:spPr/>
        <p:txBody>
          <a:bodyPr/>
          <a:lstStyle>
            <a:lvl1pPr>
              <a:defRPr/>
            </a:lvl1pPr>
          </a:lstStyle>
          <a:p>
            <a:pPr>
              <a:defRPr/>
            </a:pPr>
            <a:fld id="{3621EBF4-DBEE-4633-AC91-9661D2F3D8E0}" type="slidenum">
              <a:rPr lang="en-GB"/>
              <a:pPr>
                <a:defRPr/>
              </a:pPr>
              <a:t>‹#›</a:t>
            </a:fld>
            <a:endParaRPr lang="en-GB"/>
          </a:p>
        </p:txBody>
      </p:sp>
    </p:spTree>
    <p:extLst>
      <p:ext uri="{BB962C8B-B14F-4D97-AF65-F5344CB8AC3E}">
        <p14:creationId xmlns:p14="http://schemas.microsoft.com/office/powerpoint/2010/main" val="3521523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AE1118-F1FB-EC2F-7D8F-FF7D75D83098}"/>
              </a:ext>
            </a:extLst>
          </p:cNvPr>
          <p:cNvSpPr>
            <a:spLocks noGrp="1"/>
          </p:cNvSpPr>
          <p:nvPr>
            <p:ph type="dt" sz="half" idx="10"/>
          </p:nvPr>
        </p:nvSpPr>
        <p:spPr/>
        <p:txBody>
          <a:bodyPr/>
          <a:lstStyle>
            <a:lvl1pPr>
              <a:defRPr/>
            </a:lvl1pPr>
          </a:lstStyle>
          <a:p>
            <a:pPr>
              <a:defRPr/>
            </a:pPr>
            <a:fld id="{BE4F2CDC-82AA-4713-8157-891BC34D1ABC}" type="datetimeFigureOut">
              <a:rPr lang="en-GB"/>
              <a:pPr>
                <a:defRPr/>
              </a:pPr>
              <a:t>19/09/2024</a:t>
            </a:fld>
            <a:endParaRPr lang="en-GB"/>
          </a:p>
        </p:txBody>
      </p:sp>
      <p:sp>
        <p:nvSpPr>
          <p:cNvPr id="5" name="Footer Placeholder 4">
            <a:extLst>
              <a:ext uri="{FF2B5EF4-FFF2-40B4-BE49-F238E27FC236}">
                <a16:creationId xmlns:a16="http://schemas.microsoft.com/office/drawing/2014/main" id="{C4CFB7A1-C145-46ED-7032-83BB6C7C8A7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9C83150-AFF3-7D73-E8CA-5D485C82555C}"/>
              </a:ext>
            </a:extLst>
          </p:cNvPr>
          <p:cNvSpPr>
            <a:spLocks noGrp="1"/>
          </p:cNvSpPr>
          <p:nvPr>
            <p:ph type="sldNum" sz="quarter" idx="12"/>
          </p:nvPr>
        </p:nvSpPr>
        <p:spPr/>
        <p:txBody>
          <a:bodyPr/>
          <a:lstStyle>
            <a:lvl1pPr>
              <a:defRPr/>
            </a:lvl1pPr>
          </a:lstStyle>
          <a:p>
            <a:pPr>
              <a:defRPr/>
            </a:pPr>
            <a:fld id="{1002E230-4B11-4FDD-BCC2-706652D229E2}" type="slidenum">
              <a:rPr lang="en-GB"/>
              <a:pPr>
                <a:defRPr/>
              </a:pPr>
              <a:t>‹#›</a:t>
            </a:fld>
            <a:endParaRPr lang="en-GB"/>
          </a:p>
        </p:txBody>
      </p:sp>
    </p:spTree>
    <p:extLst>
      <p:ext uri="{BB962C8B-B14F-4D97-AF65-F5344CB8AC3E}">
        <p14:creationId xmlns:p14="http://schemas.microsoft.com/office/powerpoint/2010/main" val="31824611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8A9333B2-0FBD-7347-EEDF-8EEC7DC5BF57}"/>
              </a:ext>
            </a:extLst>
          </p:cNvPr>
          <p:cNvSpPr>
            <a:spLocks noGrp="1"/>
          </p:cNvSpPr>
          <p:nvPr>
            <p:ph type="dt" sz="half" idx="10"/>
          </p:nvPr>
        </p:nvSpPr>
        <p:spPr/>
        <p:txBody>
          <a:bodyPr/>
          <a:lstStyle>
            <a:lvl1pPr>
              <a:defRPr/>
            </a:lvl1pPr>
          </a:lstStyle>
          <a:p>
            <a:pPr>
              <a:defRPr/>
            </a:pPr>
            <a:fld id="{4986BCA0-C3E7-451A-8514-4FABC4CA2EB0}" type="datetimeFigureOut">
              <a:rPr lang="en-GB"/>
              <a:pPr>
                <a:defRPr/>
              </a:pPr>
              <a:t>19/09/2024</a:t>
            </a:fld>
            <a:endParaRPr lang="en-GB"/>
          </a:p>
        </p:txBody>
      </p:sp>
      <p:sp>
        <p:nvSpPr>
          <p:cNvPr id="6" name="Footer Placeholder 4">
            <a:extLst>
              <a:ext uri="{FF2B5EF4-FFF2-40B4-BE49-F238E27FC236}">
                <a16:creationId xmlns:a16="http://schemas.microsoft.com/office/drawing/2014/main" id="{87F6191D-0148-52C2-F467-C6DD8112C0A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2645DA1-13F5-05C4-C715-9C767F8993F4}"/>
              </a:ext>
            </a:extLst>
          </p:cNvPr>
          <p:cNvSpPr>
            <a:spLocks noGrp="1"/>
          </p:cNvSpPr>
          <p:nvPr>
            <p:ph type="sldNum" sz="quarter" idx="12"/>
          </p:nvPr>
        </p:nvSpPr>
        <p:spPr/>
        <p:txBody>
          <a:bodyPr/>
          <a:lstStyle>
            <a:lvl1pPr>
              <a:defRPr/>
            </a:lvl1pPr>
          </a:lstStyle>
          <a:p>
            <a:pPr>
              <a:defRPr/>
            </a:pPr>
            <a:fld id="{8B747DC6-2AB8-4B85-AA6A-7D09B2517035}" type="slidenum">
              <a:rPr lang="en-GB"/>
              <a:pPr>
                <a:defRPr/>
              </a:pPr>
              <a:t>‹#›</a:t>
            </a:fld>
            <a:endParaRPr lang="en-GB"/>
          </a:p>
        </p:txBody>
      </p:sp>
    </p:spTree>
    <p:extLst>
      <p:ext uri="{BB962C8B-B14F-4D97-AF65-F5344CB8AC3E}">
        <p14:creationId xmlns:p14="http://schemas.microsoft.com/office/powerpoint/2010/main" val="35524917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8A308A79-A855-2245-6D32-909C9A3B22B4}"/>
              </a:ext>
            </a:extLst>
          </p:cNvPr>
          <p:cNvSpPr>
            <a:spLocks noGrp="1"/>
          </p:cNvSpPr>
          <p:nvPr>
            <p:ph type="dt" sz="half" idx="10"/>
          </p:nvPr>
        </p:nvSpPr>
        <p:spPr/>
        <p:txBody>
          <a:bodyPr/>
          <a:lstStyle>
            <a:lvl1pPr>
              <a:defRPr/>
            </a:lvl1pPr>
          </a:lstStyle>
          <a:p>
            <a:pPr>
              <a:defRPr/>
            </a:pPr>
            <a:fld id="{01AD25EE-AD1B-498B-B062-2AF6BDCDBBCC}" type="datetimeFigureOut">
              <a:rPr lang="en-GB"/>
              <a:pPr>
                <a:defRPr/>
              </a:pPr>
              <a:t>19/09/2024</a:t>
            </a:fld>
            <a:endParaRPr lang="en-GB"/>
          </a:p>
        </p:txBody>
      </p:sp>
      <p:sp>
        <p:nvSpPr>
          <p:cNvPr id="8" name="Footer Placeholder 4">
            <a:extLst>
              <a:ext uri="{FF2B5EF4-FFF2-40B4-BE49-F238E27FC236}">
                <a16:creationId xmlns:a16="http://schemas.microsoft.com/office/drawing/2014/main" id="{3552A295-6D9E-A5C3-84B1-7658138183A1}"/>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4767528C-C51B-E5C6-021D-62089E0D3614}"/>
              </a:ext>
            </a:extLst>
          </p:cNvPr>
          <p:cNvSpPr>
            <a:spLocks noGrp="1"/>
          </p:cNvSpPr>
          <p:nvPr>
            <p:ph type="sldNum" sz="quarter" idx="12"/>
          </p:nvPr>
        </p:nvSpPr>
        <p:spPr/>
        <p:txBody>
          <a:bodyPr/>
          <a:lstStyle>
            <a:lvl1pPr>
              <a:defRPr/>
            </a:lvl1pPr>
          </a:lstStyle>
          <a:p>
            <a:pPr>
              <a:defRPr/>
            </a:pPr>
            <a:fld id="{EF6B9042-947E-4653-BD1F-56FDE0C2BDB1}" type="slidenum">
              <a:rPr lang="en-GB"/>
              <a:pPr>
                <a:defRPr/>
              </a:pPr>
              <a:t>‹#›</a:t>
            </a:fld>
            <a:endParaRPr lang="en-GB"/>
          </a:p>
        </p:txBody>
      </p:sp>
    </p:spTree>
    <p:extLst>
      <p:ext uri="{BB962C8B-B14F-4D97-AF65-F5344CB8AC3E}">
        <p14:creationId xmlns:p14="http://schemas.microsoft.com/office/powerpoint/2010/main" val="12408486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0B146925-4CD0-A23A-ACD0-1E7ADF6BAE0B}"/>
              </a:ext>
            </a:extLst>
          </p:cNvPr>
          <p:cNvSpPr>
            <a:spLocks noGrp="1"/>
          </p:cNvSpPr>
          <p:nvPr>
            <p:ph type="dt" sz="half" idx="10"/>
          </p:nvPr>
        </p:nvSpPr>
        <p:spPr/>
        <p:txBody>
          <a:bodyPr/>
          <a:lstStyle>
            <a:lvl1pPr>
              <a:defRPr/>
            </a:lvl1pPr>
          </a:lstStyle>
          <a:p>
            <a:pPr>
              <a:defRPr/>
            </a:pPr>
            <a:fld id="{CD1F8550-ECAC-48FE-912A-3617DF302038}" type="datetimeFigureOut">
              <a:rPr lang="en-GB"/>
              <a:pPr>
                <a:defRPr/>
              </a:pPr>
              <a:t>19/09/2024</a:t>
            </a:fld>
            <a:endParaRPr lang="en-GB"/>
          </a:p>
        </p:txBody>
      </p:sp>
      <p:sp>
        <p:nvSpPr>
          <p:cNvPr id="4" name="Footer Placeholder 4">
            <a:extLst>
              <a:ext uri="{FF2B5EF4-FFF2-40B4-BE49-F238E27FC236}">
                <a16:creationId xmlns:a16="http://schemas.microsoft.com/office/drawing/2014/main" id="{1C1EE861-5DEB-EAE3-E1C3-63E6BC7ACEF2}"/>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7D1B45E2-12E3-C8FB-6B8F-4B0585515C27}"/>
              </a:ext>
            </a:extLst>
          </p:cNvPr>
          <p:cNvSpPr>
            <a:spLocks noGrp="1"/>
          </p:cNvSpPr>
          <p:nvPr>
            <p:ph type="sldNum" sz="quarter" idx="12"/>
          </p:nvPr>
        </p:nvSpPr>
        <p:spPr/>
        <p:txBody>
          <a:bodyPr/>
          <a:lstStyle>
            <a:lvl1pPr>
              <a:defRPr/>
            </a:lvl1pPr>
          </a:lstStyle>
          <a:p>
            <a:pPr>
              <a:defRPr/>
            </a:pPr>
            <a:fld id="{3BA56C96-E15E-433E-BE23-A956852BC134}" type="slidenum">
              <a:rPr lang="en-GB"/>
              <a:pPr>
                <a:defRPr/>
              </a:pPr>
              <a:t>‹#›</a:t>
            </a:fld>
            <a:endParaRPr lang="en-GB"/>
          </a:p>
        </p:txBody>
      </p:sp>
    </p:spTree>
    <p:extLst>
      <p:ext uri="{BB962C8B-B14F-4D97-AF65-F5344CB8AC3E}">
        <p14:creationId xmlns:p14="http://schemas.microsoft.com/office/powerpoint/2010/main" val="3199035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5B873B0-70D0-6723-6AD4-925DDFA2339C}"/>
              </a:ext>
            </a:extLst>
          </p:cNvPr>
          <p:cNvSpPr>
            <a:spLocks noGrp="1"/>
          </p:cNvSpPr>
          <p:nvPr>
            <p:ph type="dt" sz="half" idx="10"/>
          </p:nvPr>
        </p:nvSpPr>
        <p:spPr/>
        <p:txBody>
          <a:bodyPr/>
          <a:lstStyle>
            <a:lvl1pPr>
              <a:defRPr/>
            </a:lvl1pPr>
          </a:lstStyle>
          <a:p>
            <a:pPr>
              <a:defRPr/>
            </a:pPr>
            <a:fld id="{D654CE96-B475-47EB-860F-886B216C3DBC}" type="datetimeFigureOut">
              <a:rPr lang="en-GB"/>
              <a:pPr>
                <a:defRPr/>
              </a:pPr>
              <a:t>19/09/2024</a:t>
            </a:fld>
            <a:endParaRPr lang="en-GB"/>
          </a:p>
        </p:txBody>
      </p:sp>
      <p:sp>
        <p:nvSpPr>
          <p:cNvPr id="3" name="Footer Placeholder 4">
            <a:extLst>
              <a:ext uri="{FF2B5EF4-FFF2-40B4-BE49-F238E27FC236}">
                <a16:creationId xmlns:a16="http://schemas.microsoft.com/office/drawing/2014/main" id="{B7339EFF-6F18-B7D1-5715-1C6F8CA8DAA3}"/>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1EE32329-978A-2877-AB3E-07A65CE0B56A}"/>
              </a:ext>
            </a:extLst>
          </p:cNvPr>
          <p:cNvSpPr>
            <a:spLocks noGrp="1"/>
          </p:cNvSpPr>
          <p:nvPr>
            <p:ph type="sldNum" sz="quarter" idx="12"/>
          </p:nvPr>
        </p:nvSpPr>
        <p:spPr/>
        <p:txBody>
          <a:bodyPr/>
          <a:lstStyle>
            <a:lvl1pPr>
              <a:defRPr/>
            </a:lvl1pPr>
          </a:lstStyle>
          <a:p>
            <a:pPr>
              <a:defRPr/>
            </a:pPr>
            <a:fld id="{78B80207-1BF0-4794-BDFC-AA458F908CCE}" type="slidenum">
              <a:rPr lang="en-GB"/>
              <a:pPr>
                <a:defRPr/>
              </a:pPr>
              <a:t>‹#›</a:t>
            </a:fld>
            <a:endParaRPr lang="en-GB"/>
          </a:p>
        </p:txBody>
      </p:sp>
    </p:spTree>
    <p:extLst>
      <p:ext uri="{BB962C8B-B14F-4D97-AF65-F5344CB8AC3E}">
        <p14:creationId xmlns:p14="http://schemas.microsoft.com/office/powerpoint/2010/main" val="3985649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518E98-E29D-27AE-A4CF-E167EBE71959}"/>
              </a:ext>
            </a:extLst>
          </p:cNvPr>
          <p:cNvSpPr>
            <a:spLocks noGrp="1"/>
          </p:cNvSpPr>
          <p:nvPr>
            <p:ph type="dt" sz="half" idx="10"/>
          </p:nvPr>
        </p:nvSpPr>
        <p:spPr/>
        <p:txBody>
          <a:bodyPr/>
          <a:lstStyle>
            <a:lvl1pPr>
              <a:defRPr/>
            </a:lvl1pPr>
          </a:lstStyle>
          <a:p>
            <a:pPr>
              <a:defRPr/>
            </a:pPr>
            <a:fld id="{84311E84-F97F-44EC-82C1-7A279D4E5D86}" type="datetimeFigureOut">
              <a:rPr lang="en-GB"/>
              <a:pPr>
                <a:defRPr/>
              </a:pPr>
              <a:t>19/09/2024</a:t>
            </a:fld>
            <a:endParaRPr lang="en-GB"/>
          </a:p>
        </p:txBody>
      </p:sp>
      <p:sp>
        <p:nvSpPr>
          <p:cNvPr id="5" name="Footer Placeholder 4">
            <a:extLst>
              <a:ext uri="{FF2B5EF4-FFF2-40B4-BE49-F238E27FC236}">
                <a16:creationId xmlns:a16="http://schemas.microsoft.com/office/drawing/2014/main" id="{FB9800AB-9380-F1A3-4A35-C2574D975D5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B8FEFDB-6E81-D4BF-FFF5-899621ECC4C7}"/>
              </a:ext>
            </a:extLst>
          </p:cNvPr>
          <p:cNvSpPr>
            <a:spLocks noGrp="1"/>
          </p:cNvSpPr>
          <p:nvPr>
            <p:ph type="sldNum" sz="quarter" idx="12"/>
          </p:nvPr>
        </p:nvSpPr>
        <p:spPr/>
        <p:txBody>
          <a:bodyPr/>
          <a:lstStyle>
            <a:lvl1pPr>
              <a:defRPr/>
            </a:lvl1pPr>
          </a:lstStyle>
          <a:p>
            <a:pPr>
              <a:defRPr/>
            </a:pPr>
            <a:fld id="{4C310D35-C1D8-49FC-8561-920154E9D620}" type="slidenum">
              <a:rPr lang="en-GB"/>
              <a:pPr>
                <a:defRPr/>
              </a:pPr>
              <a:t>‹#›</a:t>
            </a:fld>
            <a:endParaRPr lang="en-GB"/>
          </a:p>
        </p:txBody>
      </p:sp>
    </p:spTree>
    <p:extLst>
      <p:ext uri="{BB962C8B-B14F-4D97-AF65-F5344CB8AC3E}">
        <p14:creationId xmlns:p14="http://schemas.microsoft.com/office/powerpoint/2010/main" val="32162445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15D83FF-3C96-29D8-35D9-5E586498CAAA}"/>
              </a:ext>
            </a:extLst>
          </p:cNvPr>
          <p:cNvSpPr>
            <a:spLocks noGrp="1"/>
          </p:cNvSpPr>
          <p:nvPr>
            <p:ph type="dt" sz="half" idx="10"/>
          </p:nvPr>
        </p:nvSpPr>
        <p:spPr/>
        <p:txBody>
          <a:bodyPr/>
          <a:lstStyle>
            <a:lvl1pPr>
              <a:defRPr/>
            </a:lvl1pPr>
          </a:lstStyle>
          <a:p>
            <a:pPr>
              <a:defRPr/>
            </a:pPr>
            <a:fld id="{33BFD60B-6EE1-4CDA-88D3-54F702E00C25}" type="datetimeFigureOut">
              <a:rPr lang="en-GB"/>
              <a:pPr>
                <a:defRPr/>
              </a:pPr>
              <a:t>19/09/2024</a:t>
            </a:fld>
            <a:endParaRPr lang="en-GB"/>
          </a:p>
        </p:txBody>
      </p:sp>
      <p:sp>
        <p:nvSpPr>
          <p:cNvPr id="6" name="Footer Placeholder 4">
            <a:extLst>
              <a:ext uri="{FF2B5EF4-FFF2-40B4-BE49-F238E27FC236}">
                <a16:creationId xmlns:a16="http://schemas.microsoft.com/office/drawing/2014/main" id="{B16FFFCC-823F-1AA9-CBAE-C677781335C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0E676BD-DFA1-D38B-35B3-4567010E3809}"/>
              </a:ext>
            </a:extLst>
          </p:cNvPr>
          <p:cNvSpPr>
            <a:spLocks noGrp="1"/>
          </p:cNvSpPr>
          <p:nvPr>
            <p:ph type="sldNum" sz="quarter" idx="12"/>
          </p:nvPr>
        </p:nvSpPr>
        <p:spPr/>
        <p:txBody>
          <a:bodyPr/>
          <a:lstStyle>
            <a:lvl1pPr>
              <a:defRPr/>
            </a:lvl1pPr>
          </a:lstStyle>
          <a:p>
            <a:pPr>
              <a:defRPr/>
            </a:pPr>
            <a:fld id="{3D25767A-24CE-4EFF-9389-1F45406F7A31}" type="slidenum">
              <a:rPr lang="en-GB"/>
              <a:pPr>
                <a:defRPr/>
              </a:pPr>
              <a:t>‹#›</a:t>
            </a:fld>
            <a:endParaRPr lang="en-GB"/>
          </a:p>
        </p:txBody>
      </p:sp>
    </p:spTree>
    <p:extLst>
      <p:ext uri="{BB962C8B-B14F-4D97-AF65-F5344CB8AC3E}">
        <p14:creationId xmlns:p14="http://schemas.microsoft.com/office/powerpoint/2010/main" val="28108076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329C1CC2-3CD4-3744-8EB0-21C96296F636}"/>
              </a:ext>
            </a:extLst>
          </p:cNvPr>
          <p:cNvSpPr>
            <a:spLocks noGrp="1"/>
          </p:cNvSpPr>
          <p:nvPr>
            <p:ph type="dt" sz="half" idx="10"/>
          </p:nvPr>
        </p:nvSpPr>
        <p:spPr/>
        <p:txBody>
          <a:bodyPr/>
          <a:lstStyle>
            <a:lvl1pPr>
              <a:defRPr/>
            </a:lvl1pPr>
          </a:lstStyle>
          <a:p>
            <a:pPr>
              <a:defRPr/>
            </a:pPr>
            <a:fld id="{3DBDD4EF-F421-4622-843F-F734F1899CC6}" type="datetimeFigureOut">
              <a:rPr lang="en-GB"/>
              <a:pPr>
                <a:defRPr/>
              </a:pPr>
              <a:t>19/09/2024</a:t>
            </a:fld>
            <a:endParaRPr lang="en-GB"/>
          </a:p>
        </p:txBody>
      </p:sp>
      <p:sp>
        <p:nvSpPr>
          <p:cNvPr id="6" name="Footer Placeholder 4">
            <a:extLst>
              <a:ext uri="{FF2B5EF4-FFF2-40B4-BE49-F238E27FC236}">
                <a16:creationId xmlns:a16="http://schemas.microsoft.com/office/drawing/2014/main" id="{7FCEAD45-D8A9-7B0D-E301-647ADF48289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4B0701E9-D54B-285F-D77E-F1F22CA18749}"/>
              </a:ext>
            </a:extLst>
          </p:cNvPr>
          <p:cNvSpPr>
            <a:spLocks noGrp="1"/>
          </p:cNvSpPr>
          <p:nvPr>
            <p:ph type="sldNum" sz="quarter" idx="12"/>
          </p:nvPr>
        </p:nvSpPr>
        <p:spPr/>
        <p:txBody>
          <a:bodyPr/>
          <a:lstStyle>
            <a:lvl1pPr>
              <a:defRPr/>
            </a:lvl1pPr>
          </a:lstStyle>
          <a:p>
            <a:pPr>
              <a:defRPr/>
            </a:pPr>
            <a:fld id="{ACDD2BD7-BF6E-4B12-948B-2EB350189EC1}" type="slidenum">
              <a:rPr lang="en-GB"/>
              <a:pPr>
                <a:defRPr/>
              </a:pPr>
              <a:t>‹#›</a:t>
            </a:fld>
            <a:endParaRPr lang="en-GB"/>
          </a:p>
        </p:txBody>
      </p:sp>
    </p:spTree>
    <p:extLst>
      <p:ext uri="{BB962C8B-B14F-4D97-AF65-F5344CB8AC3E}">
        <p14:creationId xmlns:p14="http://schemas.microsoft.com/office/powerpoint/2010/main" val="61086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9FAE76B-488B-25C7-479D-61DE75EEA7F0}"/>
              </a:ext>
            </a:extLst>
          </p:cNvPr>
          <p:cNvSpPr>
            <a:spLocks noGrp="1"/>
          </p:cNvSpPr>
          <p:nvPr>
            <p:ph type="dt" sz="half" idx="10"/>
          </p:nvPr>
        </p:nvSpPr>
        <p:spPr/>
        <p:txBody>
          <a:bodyPr/>
          <a:lstStyle>
            <a:lvl1pPr>
              <a:defRPr/>
            </a:lvl1pPr>
          </a:lstStyle>
          <a:p>
            <a:pPr>
              <a:defRPr/>
            </a:pPr>
            <a:fld id="{0BDF0AB7-759C-4AE3-92FD-0E7BB08C7D27}" type="datetimeFigureOut">
              <a:rPr lang="en-GB"/>
              <a:pPr>
                <a:defRPr/>
              </a:pPr>
              <a:t>19/09/2024</a:t>
            </a:fld>
            <a:endParaRPr lang="en-GB"/>
          </a:p>
        </p:txBody>
      </p:sp>
      <p:sp>
        <p:nvSpPr>
          <p:cNvPr id="5" name="Footer Placeholder 4">
            <a:extLst>
              <a:ext uri="{FF2B5EF4-FFF2-40B4-BE49-F238E27FC236}">
                <a16:creationId xmlns:a16="http://schemas.microsoft.com/office/drawing/2014/main" id="{D939B821-F800-DBD8-A83B-00903158AF2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0CD51B3-F4B4-7538-1189-0AE5A38ED7CE}"/>
              </a:ext>
            </a:extLst>
          </p:cNvPr>
          <p:cNvSpPr>
            <a:spLocks noGrp="1"/>
          </p:cNvSpPr>
          <p:nvPr>
            <p:ph type="sldNum" sz="quarter" idx="12"/>
          </p:nvPr>
        </p:nvSpPr>
        <p:spPr/>
        <p:txBody>
          <a:bodyPr/>
          <a:lstStyle>
            <a:lvl1pPr>
              <a:defRPr/>
            </a:lvl1pPr>
          </a:lstStyle>
          <a:p>
            <a:pPr>
              <a:defRPr/>
            </a:pPr>
            <a:fld id="{13BD253B-2186-4F47-8AFF-6EDDBCAAB7C3}" type="slidenum">
              <a:rPr lang="en-GB"/>
              <a:pPr>
                <a:defRPr/>
              </a:pPr>
              <a:t>‹#›</a:t>
            </a:fld>
            <a:endParaRPr lang="en-GB"/>
          </a:p>
        </p:txBody>
      </p:sp>
    </p:spTree>
    <p:extLst>
      <p:ext uri="{BB962C8B-B14F-4D97-AF65-F5344CB8AC3E}">
        <p14:creationId xmlns:p14="http://schemas.microsoft.com/office/powerpoint/2010/main" val="33740926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07608D0-F16D-43D3-8002-098330626E9E}"/>
              </a:ext>
            </a:extLst>
          </p:cNvPr>
          <p:cNvSpPr>
            <a:spLocks noGrp="1"/>
          </p:cNvSpPr>
          <p:nvPr>
            <p:ph type="dt" sz="half" idx="10"/>
          </p:nvPr>
        </p:nvSpPr>
        <p:spPr/>
        <p:txBody>
          <a:bodyPr/>
          <a:lstStyle>
            <a:lvl1pPr>
              <a:defRPr/>
            </a:lvl1pPr>
          </a:lstStyle>
          <a:p>
            <a:pPr>
              <a:defRPr/>
            </a:pPr>
            <a:fld id="{FEFF1DBD-E40F-4071-A185-F6A133544BBF}" type="datetimeFigureOut">
              <a:rPr lang="en-GB"/>
              <a:pPr>
                <a:defRPr/>
              </a:pPr>
              <a:t>19/09/2024</a:t>
            </a:fld>
            <a:endParaRPr lang="en-GB"/>
          </a:p>
        </p:txBody>
      </p:sp>
      <p:sp>
        <p:nvSpPr>
          <p:cNvPr id="5" name="Footer Placeholder 4">
            <a:extLst>
              <a:ext uri="{FF2B5EF4-FFF2-40B4-BE49-F238E27FC236}">
                <a16:creationId xmlns:a16="http://schemas.microsoft.com/office/drawing/2014/main" id="{30D4474B-29CD-9A4B-211C-0EC32EE4A49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99903E1-B6A6-6FF0-D216-82DC98C1A2B8}"/>
              </a:ext>
            </a:extLst>
          </p:cNvPr>
          <p:cNvSpPr>
            <a:spLocks noGrp="1"/>
          </p:cNvSpPr>
          <p:nvPr>
            <p:ph type="sldNum" sz="quarter" idx="12"/>
          </p:nvPr>
        </p:nvSpPr>
        <p:spPr/>
        <p:txBody>
          <a:bodyPr/>
          <a:lstStyle>
            <a:lvl1pPr>
              <a:defRPr/>
            </a:lvl1pPr>
          </a:lstStyle>
          <a:p>
            <a:pPr>
              <a:defRPr/>
            </a:pPr>
            <a:fld id="{31BE7C5E-16C6-4CFC-8F43-7C500050A3E1}" type="slidenum">
              <a:rPr lang="en-GB"/>
              <a:pPr>
                <a:defRPr/>
              </a:pPr>
              <a:t>‹#›</a:t>
            </a:fld>
            <a:endParaRPr lang="en-GB"/>
          </a:p>
        </p:txBody>
      </p:sp>
    </p:spTree>
    <p:extLst>
      <p:ext uri="{BB962C8B-B14F-4D97-AF65-F5344CB8AC3E}">
        <p14:creationId xmlns:p14="http://schemas.microsoft.com/office/powerpoint/2010/main" val="347482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9FF6132-A2CC-DA76-C6CA-B4E8FC657E2A}"/>
              </a:ext>
            </a:extLst>
          </p:cNvPr>
          <p:cNvSpPr>
            <a:spLocks noGrp="1"/>
          </p:cNvSpPr>
          <p:nvPr>
            <p:ph type="dt" sz="half" idx="10"/>
          </p:nvPr>
        </p:nvSpPr>
        <p:spPr/>
        <p:txBody>
          <a:bodyPr/>
          <a:lstStyle>
            <a:lvl1pPr>
              <a:defRPr/>
            </a:lvl1pPr>
          </a:lstStyle>
          <a:p>
            <a:pPr>
              <a:defRPr/>
            </a:pPr>
            <a:fld id="{8FE121E8-00C5-4228-BBA0-FA096C34B4BC}" type="datetimeFigureOut">
              <a:rPr lang="en-GB"/>
              <a:pPr>
                <a:defRPr/>
              </a:pPr>
              <a:t>19/09/2024</a:t>
            </a:fld>
            <a:endParaRPr lang="en-GB"/>
          </a:p>
        </p:txBody>
      </p:sp>
      <p:sp>
        <p:nvSpPr>
          <p:cNvPr id="6" name="Footer Placeholder 4">
            <a:extLst>
              <a:ext uri="{FF2B5EF4-FFF2-40B4-BE49-F238E27FC236}">
                <a16:creationId xmlns:a16="http://schemas.microsoft.com/office/drawing/2014/main" id="{3BF4B97F-87F9-CB32-9EF1-97B6D7D2F12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F6D4181-3590-3D48-9E9A-717E298B135A}"/>
              </a:ext>
            </a:extLst>
          </p:cNvPr>
          <p:cNvSpPr>
            <a:spLocks noGrp="1"/>
          </p:cNvSpPr>
          <p:nvPr>
            <p:ph type="sldNum" sz="quarter" idx="12"/>
          </p:nvPr>
        </p:nvSpPr>
        <p:spPr/>
        <p:txBody>
          <a:bodyPr/>
          <a:lstStyle>
            <a:lvl1pPr>
              <a:defRPr/>
            </a:lvl1pPr>
          </a:lstStyle>
          <a:p>
            <a:pPr>
              <a:defRPr/>
            </a:pPr>
            <a:fld id="{1240FA89-8312-4D25-999A-D51F164E572C}" type="slidenum">
              <a:rPr lang="en-GB"/>
              <a:pPr>
                <a:defRPr/>
              </a:pPr>
              <a:t>‹#›</a:t>
            </a:fld>
            <a:endParaRPr lang="en-GB"/>
          </a:p>
        </p:txBody>
      </p:sp>
    </p:spTree>
    <p:extLst>
      <p:ext uri="{BB962C8B-B14F-4D97-AF65-F5344CB8AC3E}">
        <p14:creationId xmlns:p14="http://schemas.microsoft.com/office/powerpoint/2010/main" val="35144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717F7599-B0F0-CFB5-E730-06374843CD64}"/>
              </a:ext>
            </a:extLst>
          </p:cNvPr>
          <p:cNvSpPr>
            <a:spLocks noGrp="1"/>
          </p:cNvSpPr>
          <p:nvPr>
            <p:ph type="dt" sz="half" idx="10"/>
          </p:nvPr>
        </p:nvSpPr>
        <p:spPr/>
        <p:txBody>
          <a:bodyPr/>
          <a:lstStyle>
            <a:lvl1pPr>
              <a:defRPr/>
            </a:lvl1pPr>
          </a:lstStyle>
          <a:p>
            <a:pPr>
              <a:defRPr/>
            </a:pPr>
            <a:fld id="{65E8DFCE-C9C5-4B49-8F6A-570551202108}" type="datetimeFigureOut">
              <a:rPr lang="en-GB"/>
              <a:pPr>
                <a:defRPr/>
              </a:pPr>
              <a:t>19/09/2024</a:t>
            </a:fld>
            <a:endParaRPr lang="en-GB"/>
          </a:p>
        </p:txBody>
      </p:sp>
      <p:sp>
        <p:nvSpPr>
          <p:cNvPr id="8" name="Footer Placeholder 4">
            <a:extLst>
              <a:ext uri="{FF2B5EF4-FFF2-40B4-BE49-F238E27FC236}">
                <a16:creationId xmlns:a16="http://schemas.microsoft.com/office/drawing/2014/main" id="{53DB54A1-8D6F-88F8-1ED6-3DF00E83B5BB}"/>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3D66676D-3A80-C3CF-568A-A668019B72C3}"/>
              </a:ext>
            </a:extLst>
          </p:cNvPr>
          <p:cNvSpPr>
            <a:spLocks noGrp="1"/>
          </p:cNvSpPr>
          <p:nvPr>
            <p:ph type="sldNum" sz="quarter" idx="12"/>
          </p:nvPr>
        </p:nvSpPr>
        <p:spPr/>
        <p:txBody>
          <a:bodyPr/>
          <a:lstStyle>
            <a:lvl1pPr>
              <a:defRPr/>
            </a:lvl1pPr>
          </a:lstStyle>
          <a:p>
            <a:pPr>
              <a:defRPr/>
            </a:pPr>
            <a:fld id="{59CBA79F-13F0-494E-80C8-396335B19C54}" type="slidenum">
              <a:rPr lang="en-GB"/>
              <a:pPr>
                <a:defRPr/>
              </a:pPr>
              <a:t>‹#›</a:t>
            </a:fld>
            <a:endParaRPr lang="en-GB"/>
          </a:p>
        </p:txBody>
      </p:sp>
    </p:spTree>
    <p:extLst>
      <p:ext uri="{BB962C8B-B14F-4D97-AF65-F5344CB8AC3E}">
        <p14:creationId xmlns:p14="http://schemas.microsoft.com/office/powerpoint/2010/main" val="210699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044E791-724A-046E-448C-1523C66F0BEB}"/>
              </a:ext>
            </a:extLst>
          </p:cNvPr>
          <p:cNvSpPr>
            <a:spLocks noGrp="1"/>
          </p:cNvSpPr>
          <p:nvPr>
            <p:ph type="dt" sz="half" idx="10"/>
          </p:nvPr>
        </p:nvSpPr>
        <p:spPr/>
        <p:txBody>
          <a:bodyPr/>
          <a:lstStyle>
            <a:lvl1pPr>
              <a:defRPr/>
            </a:lvl1pPr>
          </a:lstStyle>
          <a:p>
            <a:pPr>
              <a:defRPr/>
            </a:pPr>
            <a:fld id="{9F1B6A98-F51C-48BD-A25A-963E0864EEF6}" type="datetimeFigureOut">
              <a:rPr lang="en-GB"/>
              <a:pPr>
                <a:defRPr/>
              </a:pPr>
              <a:t>19/09/2024</a:t>
            </a:fld>
            <a:endParaRPr lang="en-GB"/>
          </a:p>
        </p:txBody>
      </p:sp>
      <p:sp>
        <p:nvSpPr>
          <p:cNvPr id="4" name="Footer Placeholder 4">
            <a:extLst>
              <a:ext uri="{FF2B5EF4-FFF2-40B4-BE49-F238E27FC236}">
                <a16:creationId xmlns:a16="http://schemas.microsoft.com/office/drawing/2014/main" id="{36C129E5-C004-3246-369A-0751C8DA6D7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68595C07-5F25-98A4-FDB6-FDEFCF51C38F}"/>
              </a:ext>
            </a:extLst>
          </p:cNvPr>
          <p:cNvSpPr>
            <a:spLocks noGrp="1"/>
          </p:cNvSpPr>
          <p:nvPr>
            <p:ph type="sldNum" sz="quarter" idx="12"/>
          </p:nvPr>
        </p:nvSpPr>
        <p:spPr/>
        <p:txBody>
          <a:bodyPr/>
          <a:lstStyle>
            <a:lvl1pPr>
              <a:defRPr/>
            </a:lvl1pPr>
          </a:lstStyle>
          <a:p>
            <a:pPr>
              <a:defRPr/>
            </a:pPr>
            <a:fld id="{A7C0BBD3-EE89-454C-BF0C-23B469C92314}" type="slidenum">
              <a:rPr lang="en-GB"/>
              <a:pPr>
                <a:defRPr/>
              </a:pPr>
              <a:t>‹#›</a:t>
            </a:fld>
            <a:endParaRPr lang="en-GB"/>
          </a:p>
        </p:txBody>
      </p:sp>
    </p:spTree>
    <p:extLst>
      <p:ext uri="{BB962C8B-B14F-4D97-AF65-F5344CB8AC3E}">
        <p14:creationId xmlns:p14="http://schemas.microsoft.com/office/powerpoint/2010/main" val="3545591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A3C1066-2BB0-ECE7-837F-F29F4489EFAE}"/>
              </a:ext>
            </a:extLst>
          </p:cNvPr>
          <p:cNvSpPr>
            <a:spLocks noGrp="1"/>
          </p:cNvSpPr>
          <p:nvPr>
            <p:ph type="dt" sz="half" idx="10"/>
          </p:nvPr>
        </p:nvSpPr>
        <p:spPr/>
        <p:txBody>
          <a:bodyPr/>
          <a:lstStyle>
            <a:lvl1pPr>
              <a:defRPr/>
            </a:lvl1pPr>
          </a:lstStyle>
          <a:p>
            <a:pPr>
              <a:defRPr/>
            </a:pPr>
            <a:fld id="{2B586F5E-B0A0-4624-982F-F491A127ECF7}" type="datetimeFigureOut">
              <a:rPr lang="en-GB"/>
              <a:pPr>
                <a:defRPr/>
              </a:pPr>
              <a:t>19/09/2024</a:t>
            </a:fld>
            <a:endParaRPr lang="en-GB"/>
          </a:p>
        </p:txBody>
      </p:sp>
      <p:sp>
        <p:nvSpPr>
          <p:cNvPr id="3" name="Footer Placeholder 4">
            <a:extLst>
              <a:ext uri="{FF2B5EF4-FFF2-40B4-BE49-F238E27FC236}">
                <a16:creationId xmlns:a16="http://schemas.microsoft.com/office/drawing/2014/main" id="{5C4AB978-52D7-49D8-D364-CF3D3B95BC72}"/>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BA392196-771F-E00D-8DC7-98D23DFE03F5}"/>
              </a:ext>
            </a:extLst>
          </p:cNvPr>
          <p:cNvSpPr>
            <a:spLocks noGrp="1"/>
          </p:cNvSpPr>
          <p:nvPr>
            <p:ph type="sldNum" sz="quarter" idx="12"/>
          </p:nvPr>
        </p:nvSpPr>
        <p:spPr/>
        <p:txBody>
          <a:bodyPr/>
          <a:lstStyle>
            <a:lvl1pPr>
              <a:defRPr/>
            </a:lvl1pPr>
          </a:lstStyle>
          <a:p>
            <a:pPr>
              <a:defRPr/>
            </a:pPr>
            <a:fld id="{2255C1DA-D8CA-498F-9EE6-A66A525A2E08}" type="slidenum">
              <a:rPr lang="en-GB"/>
              <a:pPr>
                <a:defRPr/>
              </a:pPr>
              <a:t>‹#›</a:t>
            </a:fld>
            <a:endParaRPr lang="en-GB"/>
          </a:p>
        </p:txBody>
      </p:sp>
    </p:spTree>
    <p:extLst>
      <p:ext uri="{BB962C8B-B14F-4D97-AF65-F5344CB8AC3E}">
        <p14:creationId xmlns:p14="http://schemas.microsoft.com/office/powerpoint/2010/main" val="2050720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F55D5EE-37AF-E75F-3547-9B05409ACE55}"/>
              </a:ext>
            </a:extLst>
          </p:cNvPr>
          <p:cNvSpPr>
            <a:spLocks noGrp="1"/>
          </p:cNvSpPr>
          <p:nvPr>
            <p:ph type="dt" sz="half" idx="10"/>
          </p:nvPr>
        </p:nvSpPr>
        <p:spPr/>
        <p:txBody>
          <a:bodyPr/>
          <a:lstStyle>
            <a:lvl1pPr>
              <a:defRPr/>
            </a:lvl1pPr>
          </a:lstStyle>
          <a:p>
            <a:pPr>
              <a:defRPr/>
            </a:pPr>
            <a:fld id="{BF589E27-3335-4417-872A-82035056221A}" type="datetimeFigureOut">
              <a:rPr lang="en-GB"/>
              <a:pPr>
                <a:defRPr/>
              </a:pPr>
              <a:t>19/09/2024</a:t>
            </a:fld>
            <a:endParaRPr lang="en-GB"/>
          </a:p>
        </p:txBody>
      </p:sp>
      <p:sp>
        <p:nvSpPr>
          <p:cNvPr id="6" name="Footer Placeholder 4">
            <a:extLst>
              <a:ext uri="{FF2B5EF4-FFF2-40B4-BE49-F238E27FC236}">
                <a16:creationId xmlns:a16="http://schemas.microsoft.com/office/drawing/2014/main" id="{14B06DF6-8766-5801-B95B-03B89061D88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FDA0795-1DEE-E53C-DD8D-13C59715AF1F}"/>
              </a:ext>
            </a:extLst>
          </p:cNvPr>
          <p:cNvSpPr>
            <a:spLocks noGrp="1"/>
          </p:cNvSpPr>
          <p:nvPr>
            <p:ph type="sldNum" sz="quarter" idx="12"/>
          </p:nvPr>
        </p:nvSpPr>
        <p:spPr/>
        <p:txBody>
          <a:bodyPr/>
          <a:lstStyle>
            <a:lvl1pPr>
              <a:defRPr/>
            </a:lvl1pPr>
          </a:lstStyle>
          <a:p>
            <a:pPr>
              <a:defRPr/>
            </a:pPr>
            <a:fld id="{17CD140D-B791-4386-A7A9-5B70D0AE8E5F}" type="slidenum">
              <a:rPr lang="en-GB"/>
              <a:pPr>
                <a:defRPr/>
              </a:pPr>
              <a:t>‹#›</a:t>
            </a:fld>
            <a:endParaRPr lang="en-GB"/>
          </a:p>
        </p:txBody>
      </p:sp>
    </p:spTree>
    <p:extLst>
      <p:ext uri="{BB962C8B-B14F-4D97-AF65-F5344CB8AC3E}">
        <p14:creationId xmlns:p14="http://schemas.microsoft.com/office/powerpoint/2010/main" val="392015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89B18F76-9C13-F202-C07F-DB8C53B9029E}"/>
              </a:ext>
            </a:extLst>
          </p:cNvPr>
          <p:cNvSpPr>
            <a:spLocks noGrp="1"/>
          </p:cNvSpPr>
          <p:nvPr>
            <p:ph type="dt" sz="half" idx="10"/>
          </p:nvPr>
        </p:nvSpPr>
        <p:spPr/>
        <p:txBody>
          <a:bodyPr/>
          <a:lstStyle>
            <a:lvl1pPr>
              <a:defRPr/>
            </a:lvl1pPr>
          </a:lstStyle>
          <a:p>
            <a:pPr>
              <a:defRPr/>
            </a:pPr>
            <a:fld id="{DC66CE62-940C-476C-88CF-498CF607243F}" type="datetimeFigureOut">
              <a:rPr lang="en-GB"/>
              <a:pPr>
                <a:defRPr/>
              </a:pPr>
              <a:t>19/09/2024</a:t>
            </a:fld>
            <a:endParaRPr lang="en-GB"/>
          </a:p>
        </p:txBody>
      </p:sp>
      <p:sp>
        <p:nvSpPr>
          <p:cNvPr id="6" name="Footer Placeholder 4">
            <a:extLst>
              <a:ext uri="{FF2B5EF4-FFF2-40B4-BE49-F238E27FC236}">
                <a16:creationId xmlns:a16="http://schemas.microsoft.com/office/drawing/2014/main" id="{91A1D196-57F5-BB6C-EB84-4F4761A09BF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923E9C2-52ED-3597-2E50-58C181506846}"/>
              </a:ext>
            </a:extLst>
          </p:cNvPr>
          <p:cNvSpPr>
            <a:spLocks noGrp="1"/>
          </p:cNvSpPr>
          <p:nvPr>
            <p:ph type="sldNum" sz="quarter" idx="12"/>
          </p:nvPr>
        </p:nvSpPr>
        <p:spPr/>
        <p:txBody>
          <a:bodyPr/>
          <a:lstStyle>
            <a:lvl1pPr>
              <a:defRPr/>
            </a:lvl1pPr>
          </a:lstStyle>
          <a:p>
            <a:pPr>
              <a:defRPr/>
            </a:pPr>
            <a:fld id="{4B30DDBD-C975-4F3F-B695-5EF64A961188}" type="slidenum">
              <a:rPr lang="en-GB"/>
              <a:pPr>
                <a:defRPr/>
              </a:pPr>
              <a:t>‹#›</a:t>
            </a:fld>
            <a:endParaRPr lang="en-GB"/>
          </a:p>
        </p:txBody>
      </p:sp>
    </p:spTree>
    <p:extLst>
      <p:ext uri="{BB962C8B-B14F-4D97-AF65-F5344CB8AC3E}">
        <p14:creationId xmlns:p14="http://schemas.microsoft.com/office/powerpoint/2010/main" val="3067250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78E238-2918-CDC2-EF9B-B03D58F32356}"/>
              </a:ext>
            </a:extLst>
          </p:cNvPr>
          <p:cNvSpPr>
            <a:spLocks noGrp="1" noChangeArrowheads="1"/>
          </p:cNvSpPr>
          <p:nvPr>
            <p:ph type="title"/>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33355AB-1947-7CDA-3662-B526D0D8E02E}"/>
              </a:ext>
            </a:extLst>
          </p:cNvPr>
          <p:cNvSpPr>
            <a:spLocks noGrp="1" noChangeArrowheads="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ED383BA-4CB6-18BE-EADA-66B4D7A3A664}"/>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0C2A5BE7-61D4-4B25-AF51-4E2355C2DA98}" type="datetimeFigureOut">
              <a:rPr lang="en-GB"/>
              <a:pPr>
                <a:defRPr/>
              </a:pPr>
              <a:t>19/09/2024</a:t>
            </a:fld>
            <a:endParaRPr lang="en-GB"/>
          </a:p>
        </p:txBody>
      </p:sp>
      <p:sp>
        <p:nvSpPr>
          <p:cNvPr id="5" name="Footer Placeholder 4">
            <a:extLst>
              <a:ext uri="{FF2B5EF4-FFF2-40B4-BE49-F238E27FC236}">
                <a16:creationId xmlns:a16="http://schemas.microsoft.com/office/drawing/2014/main" id="{799FB5C2-BAAE-8A47-1488-190913F2A173}"/>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94B0628A-7949-1EFF-72FE-00A6836F40A7}"/>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AE6F1AD0-5177-494A-BFEA-571D029E646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D7431EF5-2B84-369B-CF87-29C5B665FE1B}"/>
              </a:ext>
            </a:extLst>
          </p:cNvPr>
          <p:cNvSpPr>
            <a:spLocks noGrp="1" noChangeArrowheads="1"/>
          </p:cNvSpPr>
          <p:nvPr>
            <p:ph type="title"/>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4902732A-607F-9E91-6C1D-4496CE3EB324}"/>
              </a:ext>
            </a:extLst>
          </p:cNvPr>
          <p:cNvSpPr>
            <a:spLocks noGrp="1" noChangeArrowheads="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B6EAAA5-46F8-B49A-FEB0-DA4957A3A9D1}"/>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4760AA91-B330-4345-9BC6-4D666DC212C8}" type="datetimeFigureOut">
              <a:rPr lang="en-GB"/>
              <a:pPr>
                <a:defRPr/>
              </a:pPr>
              <a:t>19/09/2024</a:t>
            </a:fld>
            <a:endParaRPr lang="en-GB"/>
          </a:p>
        </p:txBody>
      </p:sp>
      <p:sp>
        <p:nvSpPr>
          <p:cNvPr id="5" name="Footer Placeholder 4">
            <a:extLst>
              <a:ext uri="{FF2B5EF4-FFF2-40B4-BE49-F238E27FC236}">
                <a16:creationId xmlns:a16="http://schemas.microsoft.com/office/drawing/2014/main" id="{C0A7B568-731C-B0E0-D9B9-09E12C9C3F39}"/>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5B0770B8-1E34-5D98-7DEB-A1FE4E0E8018}"/>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8E2D7CBB-B5CA-45ED-8496-A1AF54D4B01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BC62A36B-3A16-7981-AE2D-23D12D44D71C}"/>
              </a:ext>
            </a:extLst>
          </p:cNvPr>
          <p:cNvSpPr>
            <a:spLocks noGrp="1" noChangeArrowheads="1"/>
          </p:cNvSpPr>
          <p:nvPr>
            <p:ph type="title"/>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F9ECAADB-298D-8356-9297-7C43C68BECB2}"/>
              </a:ext>
            </a:extLst>
          </p:cNvPr>
          <p:cNvSpPr>
            <a:spLocks noGrp="1" noChangeArrowheads="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41EB6A5-EB95-6C1A-5CDB-B173A45DCFBE}"/>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6E92CAEB-EA5B-4FD3-977F-832B53F9925E}" type="datetimeFigureOut">
              <a:rPr lang="en-GB"/>
              <a:pPr>
                <a:defRPr/>
              </a:pPr>
              <a:t>19/09/2024</a:t>
            </a:fld>
            <a:endParaRPr lang="en-GB"/>
          </a:p>
        </p:txBody>
      </p:sp>
      <p:sp>
        <p:nvSpPr>
          <p:cNvPr id="5" name="Footer Placeholder 4">
            <a:extLst>
              <a:ext uri="{FF2B5EF4-FFF2-40B4-BE49-F238E27FC236}">
                <a16:creationId xmlns:a16="http://schemas.microsoft.com/office/drawing/2014/main" id="{36615052-A0CA-102F-31B0-8971A0B2649C}"/>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2B8AE1CC-E390-21EF-D89E-AA96B7BE7F3F}"/>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37FF60DC-161C-4D18-B747-08A10405C8C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4.xml"/><Relationship Id="rId4" Type="http://schemas.openxmlformats.org/officeDocument/2006/relationships/hyperlink" Target="mailto:zara@fuuse.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Subtitle 2">
            <a:extLst>
              <a:ext uri="{FF2B5EF4-FFF2-40B4-BE49-F238E27FC236}">
                <a16:creationId xmlns:a16="http://schemas.microsoft.com/office/drawing/2014/main" id="{49920C01-582C-740F-D128-A0C4C9EA7348}"/>
              </a:ext>
            </a:extLst>
          </p:cNvPr>
          <p:cNvSpPr>
            <a:spLocks noGrp="1" noChangeArrowheads="1"/>
          </p:cNvSpPr>
          <p:nvPr>
            <p:ph type="subTitle" idx="1"/>
          </p:nvPr>
        </p:nvSpPr>
        <p:spPr>
          <a:xfrm>
            <a:off x="228896" y="4125678"/>
            <a:ext cx="5143500" cy="2392363"/>
          </a:xfrm>
        </p:spPr>
        <p:txBody>
          <a:bodyPr/>
          <a:lstStyle/>
          <a:p>
            <a:pPr algn="l" eaLnBrk="1" hangingPunct="1">
              <a:lnSpc>
                <a:spcPct val="100000"/>
              </a:lnSpc>
              <a:spcAft>
                <a:spcPts val="800"/>
              </a:spcAft>
            </a:pPr>
            <a:r>
              <a:rPr lang="en-GB" altLang="en-US" sz="4400" b="1">
                <a:solidFill>
                  <a:srgbClr val="FFFFFF"/>
                </a:solidFill>
                <a:latin typeface="Poppins" panose="00000500000000000000" pitchFamily="2" charset="0"/>
                <a:ea typeface="Calibri" panose="020F0502020204030204" pitchFamily="34" charset="0"/>
                <a:cs typeface="Times New Roman" panose="02020603050405020304" pitchFamily="18" charset="0"/>
              </a:rPr>
              <a:t>Achieve More</a:t>
            </a:r>
            <a:endParaRPr lang="en-GB" altLang="en-US" sz="4400" b="1">
              <a:ea typeface="Calibri" panose="020F0502020204030204" pitchFamily="34" charset="0"/>
              <a:cs typeface="Times New Roman" panose="02020603050405020304" pitchFamily="18" charset="0"/>
            </a:endParaRPr>
          </a:p>
          <a:p>
            <a:pPr eaLnBrk="1" hangingPunct="1"/>
            <a:endParaRPr lang="en-GB" altLang="en-US">
              <a:ea typeface="Calibri" panose="020F0502020204030204" pitchFamily="34" charset="0"/>
              <a:cs typeface="Times New Roman" panose="02020603050405020304" pitchFamily="18" charset="0"/>
            </a:endParaRPr>
          </a:p>
        </p:txBody>
      </p:sp>
      <p:sp>
        <p:nvSpPr>
          <p:cNvPr id="4099" name="Subtitle 2">
            <a:extLst>
              <a:ext uri="{FF2B5EF4-FFF2-40B4-BE49-F238E27FC236}">
                <a16:creationId xmlns:a16="http://schemas.microsoft.com/office/drawing/2014/main" id="{08CE7136-A81E-842C-C130-943FD430CE49}"/>
              </a:ext>
            </a:extLst>
          </p:cNvPr>
          <p:cNvSpPr txBox="1">
            <a:spLocks noChangeArrowheads="1"/>
          </p:cNvSpPr>
          <p:nvPr/>
        </p:nvSpPr>
        <p:spPr bwMode="auto">
          <a:xfrm>
            <a:off x="228896" y="3709753"/>
            <a:ext cx="51435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342900" indent="-1714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685800" indent="-17145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02870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137160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18288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2860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27432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2004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Aft>
                <a:spcPts val="800"/>
              </a:spcAft>
              <a:buFont typeface="Arial" panose="020B0604020202020204" pitchFamily="34" charset="0"/>
              <a:buNone/>
            </a:pPr>
            <a:r>
              <a:rPr lang="en-GB" altLang="en-US" sz="2800">
                <a:solidFill>
                  <a:srgbClr val="0D334A"/>
                </a:solidFill>
                <a:latin typeface="Poppins" panose="00000500000000000000" pitchFamily="2" charset="0"/>
                <a:ea typeface="Calibri" panose="020F0502020204030204" pitchFamily="34" charset="0"/>
                <a:cs typeface="Times New Roman" panose="02020603050405020304" pitchFamily="18" charset="0"/>
              </a:rPr>
              <a:t>Empowered</a:t>
            </a:r>
            <a:r>
              <a:rPr lang="en-GB" altLang="en-US" sz="2400">
                <a:solidFill>
                  <a:srgbClr val="0D334A"/>
                </a:solidFill>
                <a:latin typeface="Poppins" panose="00000500000000000000" pitchFamily="2" charset="0"/>
                <a:ea typeface="Calibri" panose="020F0502020204030204" pitchFamily="34" charset="0"/>
                <a:cs typeface="Times New Roman" panose="02020603050405020304" pitchFamily="18" charset="0"/>
              </a:rPr>
              <a:t> </a:t>
            </a:r>
            <a:r>
              <a:rPr lang="en-GB" altLang="en-US" sz="2800">
                <a:solidFill>
                  <a:srgbClr val="0D334A"/>
                </a:solidFill>
                <a:latin typeface="Poppins" panose="00000500000000000000" pitchFamily="2" charset="0"/>
                <a:ea typeface="Calibri" panose="020F0502020204030204" pitchFamily="34" charset="0"/>
                <a:cs typeface="Times New Roman" panose="02020603050405020304" pitchFamily="18" charset="0"/>
              </a:rPr>
              <a:t>to</a:t>
            </a:r>
            <a:endParaRPr lang="en-GB" altLang="en-US" sz="2400">
              <a:solidFill>
                <a:srgbClr val="0D334A"/>
              </a:solidFill>
              <a:ea typeface="Calibri" panose="020F0502020204030204" pitchFamily="34" charset="0"/>
              <a:cs typeface="Times New Roman" panose="02020603050405020304" pitchFamily="18" charset="0"/>
            </a:endParaRPr>
          </a:p>
        </p:txBody>
      </p:sp>
      <p:sp>
        <p:nvSpPr>
          <p:cNvPr id="4100" name="Subtitle 2">
            <a:extLst>
              <a:ext uri="{FF2B5EF4-FFF2-40B4-BE49-F238E27FC236}">
                <a16:creationId xmlns:a16="http://schemas.microsoft.com/office/drawing/2014/main" id="{1E53F4E2-1BA8-D4D7-1E58-79CEEE98FC6B}"/>
              </a:ext>
            </a:extLst>
          </p:cNvPr>
          <p:cNvSpPr txBox="1">
            <a:spLocks noChangeArrowheads="1"/>
          </p:cNvSpPr>
          <p:nvPr/>
        </p:nvSpPr>
        <p:spPr bwMode="auto">
          <a:xfrm>
            <a:off x="328047" y="5180583"/>
            <a:ext cx="5143500" cy="239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342900" indent="-1714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685800" indent="-17145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02870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137160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18288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2860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27432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2004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Aft>
                <a:spcPts val="800"/>
              </a:spcAft>
              <a:buFont typeface="Arial" panose="020B0604020202020204" pitchFamily="34" charset="0"/>
              <a:buNone/>
            </a:pPr>
            <a:r>
              <a:rPr lang="en-GB" altLang="en-US" sz="3200" b="1" dirty="0">
                <a:solidFill>
                  <a:srgbClr val="0D334A"/>
                </a:solidFill>
                <a:latin typeface="Poppins" panose="00000500000000000000" pitchFamily="2" charset="0"/>
                <a:ea typeface="Calibri" panose="020F0502020204030204" pitchFamily="34" charset="0"/>
                <a:cs typeface="Times New Roman" panose="02020603050405020304" pitchFamily="18" charset="0"/>
              </a:rPr>
              <a:t>Job Description</a:t>
            </a:r>
            <a:endParaRPr lang="en-GB" altLang="en-US" sz="3200" b="1" dirty="0">
              <a:solidFill>
                <a:srgbClr val="0D334A"/>
              </a:solidFill>
              <a:ea typeface="Calibri" panose="020F0502020204030204" pitchFamily="34" charset="0"/>
              <a:cs typeface="Times New Roman" panose="02020603050405020304" pitchFamily="18" charset="0"/>
            </a:endParaRPr>
          </a:p>
          <a:p>
            <a:pPr algn="ctr" eaLnBrk="1" hangingPunct="1">
              <a:buFont typeface="Arial" panose="020B0604020202020204" pitchFamily="34" charset="0"/>
              <a:buNone/>
            </a:pPr>
            <a:endParaRPr lang="en-GB" altLang="en-US" sz="1600" dirty="0">
              <a:ea typeface="Calibri" panose="020F0502020204030204" pitchFamily="34" charset="0"/>
              <a:cs typeface="Times New Roman" panose="02020603050405020304" pitchFamily="18" charset="0"/>
            </a:endParaRPr>
          </a:p>
        </p:txBody>
      </p:sp>
      <p:sp>
        <p:nvSpPr>
          <p:cNvPr id="4101" name="Subtitle 2">
            <a:extLst>
              <a:ext uri="{FF2B5EF4-FFF2-40B4-BE49-F238E27FC236}">
                <a16:creationId xmlns:a16="http://schemas.microsoft.com/office/drawing/2014/main" id="{4D981A5F-6ED6-DBCE-3D03-4065F4024E6F}"/>
              </a:ext>
            </a:extLst>
          </p:cNvPr>
          <p:cNvSpPr txBox="1">
            <a:spLocks noChangeArrowheads="1"/>
          </p:cNvSpPr>
          <p:nvPr/>
        </p:nvSpPr>
        <p:spPr bwMode="auto">
          <a:xfrm>
            <a:off x="328047" y="5977778"/>
            <a:ext cx="4394200" cy="239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342900" indent="-1714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685800" indent="-17145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02870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137160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18288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2860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27432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20040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Aft>
                <a:spcPts val="800"/>
              </a:spcAft>
              <a:buNone/>
            </a:pPr>
            <a:r>
              <a:rPr lang="en-GB" sz="2400" dirty="0">
                <a:solidFill>
                  <a:srgbClr val="0D334A"/>
                </a:solidFill>
                <a:latin typeface="Poppins"/>
                <a:ea typeface="Calibri"/>
                <a:cs typeface="Poppins"/>
              </a:rPr>
              <a:t>Account Manager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A close-up of a camera&#10;&#10;Description automatically generated with medium confidence">
            <a:extLst>
              <a:ext uri="{FF2B5EF4-FFF2-40B4-BE49-F238E27FC236}">
                <a16:creationId xmlns:a16="http://schemas.microsoft.com/office/drawing/2014/main" id="{1BA2DE32-A698-E52D-6F35-84B613401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3448" y="6620555"/>
            <a:ext cx="3564552" cy="328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itle 1">
            <a:extLst>
              <a:ext uri="{FF2B5EF4-FFF2-40B4-BE49-F238E27FC236}">
                <a16:creationId xmlns:a16="http://schemas.microsoft.com/office/drawing/2014/main" id="{ABC540A0-4B86-F06C-27BF-C8E52EF45A8C}"/>
              </a:ext>
            </a:extLst>
          </p:cNvPr>
          <p:cNvSpPr>
            <a:spLocks noGrp="1" noChangeArrowheads="1"/>
          </p:cNvSpPr>
          <p:nvPr>
            <p:ph type="title"/>
          </p:nvPr>
        </p:nvSpPr>
        <p:spPr>
          <a:xfrm>
            <a:off x="358775" y="0"/>
            <a:ext cx="6559550" cy="1914525"/>
          </a:xfrm>
        </p:spPr>
        <p:txBody>
          <a:bodyPr/>
          <a:lstStyle/>
          <a:p>
            <a:pPr eaLnBrk="1" hangingPunct="1"/>
            <a:r>
              <a:rPr lang="en-GB" altLang="en-US" sz="3600" b="1">
                <a:solidFill>
                  <a:srgbClr val="E8636B"/>
                </a:solidFill>
                <a:latin typeface="Poppins" panose="00000500000000000000" pitchFamily="2" charset="0"/>
                <a:ea typeface="Calibri" panose="020F0502020204030204" pitchFamily="34" charset="0"/>
                <a:cs typeface="Times New Roman" panose="02020603050405020304" pitchFamily="18" charset="0"/>
              </a:rPr>
              <a:t>About Us</a:t>
            </a:r>
            <a:br>
              <a:rPr lang="en-GB" altLang="en-US" sz="1400">
                <a:solidFill>
                  <a:srgbClr val="E8636B"/>
                </a:solidFill>
                <a:latin typeface="Calibri" panose="020F0502020204030204" pitchFamily="34" charset="0"/>
                <a:ea typeface="Calibri" panose="020F0502020204030204" pitchFamily="34" charset="0"/>
                <a:cs typeface="Times New Roman" panose="02020603050405020304" pitchFamily="18" charset="0"/>
              </a:rPr>
            </a:br>
            <a:endParaRPr lang="en-GB" altLang="en-US" sz="2800">
              <a:solidFill>
                <a:srgbClr val="E8636B"/>
              </a:solidFill>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7121BDEB-B3DD-E840-C589-38E0665D95B9}"/>
              </a:ext>
            </a:extLst>
          </p:cNvPr>
          <p:cNvSpPr txBox="1"/>
          <p:nvPr/>
        </p:nvSpPr>
        <p:spPr>
          <a:xfrm>
            <a:off x="361336" y="1157061"/>
            <a:ext cx="6253315"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solidFill>
                  <a:srgbClr val="44546A"/>
                </a:solidFill>
                <a:latin typeface="Poppins"/>
                <a:cs typeface="Segoe UI"/>
              </a:rPr>
              <a:t>Based in Lancaster, Fuuse has rapidly established itself as one of the market leaders in the EV charging software industry. Powering electric vehicle charge points Fuuse is at the heart of one of the world’s biggest emerging industries by powering the electrification journey with all the environmental and societal benefits it brings.</a:t>
            </a:r>
            <a:r>
              <a:rPr lang="en-US" sz="1200">
                <a:latin typeface="Poppins"/>
                <a:cs typeface="Segoe UI"/>
              </a:rPr>
              <a:t>​</a:t>
            </a:r>
          </a:p>
          <a:p>
            <a:r>
              <a:rPr lang="en-GB">
                <a:cs typeface="Segoe UI"/>
              </a:rPr>
              <a:t>​</a:t>
            </a:r>
          </a:p>
          <a:p>
            <a:r>
              <a:rPr lang="en-GB" sz="1200">
                <a:solidFill>
                  <a:srgbClr val="44546A"/>
                </a:solidFill>
                <a:latin typeface="Poppins"/>
                <a:cs typeface="Segoe UI"/>
              </a:rPr>
              <a:t>Working with a diverse mix of over 300 end clients including SSE, Scottish Power, Arnold Clark, BCA, Bentley, Toyota, Suez and Veolia, Fuuse is enabling the monitoring, maintenance, payments, energy optimisation, and controlling access to their charging infrastructure, which in turn powers over 100,000 vehicles who interact with our platform every month. </a:t>
            </a:r>
            <a:r>
              <a:rPr lang="en-US" sz="1200">
                <a:latin typeface="Poppins"/>
                <a:cs typeface="Segoe UI"/>
              </a:rPr>
              <a:t>​</a:t>
            </a:r>
          </a:p>
          <a:p>
            <a:r>
              <a:rPr lang="en-GB">
                <a:cs typeface="Segoe UI"/>
              </a:rPr>
              <a:t>​</a:t>
            </a:r>
          </a:p>
          <a:p>
            <a:r>
              <a:rPr lang="en-GB" sz="1200">
                <a:solidFill>
                  <a:srgbClr val="44546A"/>
                </a:solidFill>
                <a:latin typeface="Poppins"/>
                <a:cs typeface="Segoe UI"/>
              </a:rPr>
              <a:t>Together we process enough electricity to power the whole of the UK for an hour, and this is doubling every three months and payment processing exceeds £6 million a year.</a:t>
            </a:r>
            <a:r>
              <a:rPr lang="en-US" sz="1200">
                <a:latin typeface="Poppins"/>
                <a:cs typeface="Segoe UI"/>
              </a:rPr>
              <a:t>​</a:t>
            </a:r>
          </a:p>
          <a:p>
            <a:r>
              <a:rPr lang="en-GB">
                <a:cs typeface="Segoe UI"/>
              </a:rPr>
              <a:t>​</a:t>
            </a:r>
          </a:p>
          <a:p>
            <a:r>
              <a:rPr lang="en-GB" sz="1200">
                <a:solidFill>
                  <a:srgbClr val="44546A"/>
                </a:solidFill>
                <a:latin typeface="Poppins"/>
                <a:cs typeface="Segoe UI"/>
              </a:rPr>
              <a:t>Beginning as a team of four working on an Innovate UK grant during Covid we’re now 65 highly-motivated and expert staff based across the UK and Ireland. In 2023 we grew by over 300% and aim to do the same again for the next few years. </a:t>
            </a:r>
            <a:r>
              <a:rPr lang="en-US" sz="1200">
                <a:latin typeface="Poppins"/>
                <a:cs typeface="Segoe UI"/>
              </a:rPr>
              <a:t>​</a:t>
            </a:r>
          </a:p>
          <a:p>
            <a:r>
              <a:rPr lang="en-GB">
                <a:cs typeface="Segoe UI"/>
              </a:rPr>
              <a:t>​</a:t>
            </a:r>
          </a:p>
          <a:p>
            <a:r>
              <a:rPr lang="en-GB" sz="1200">
                <a:solidFill>
                  <a:srgbClr val="44546A"/>
                </a:solidFill>
                <a:latin typeface="Poppins"/>
                <a:cs typeface="Segoe UI"/>
              </a:rPr>
              <a:t>This hyper-growth has attracted significant investor interest, and we recently closed a Series A round raising £8.7 million from YFM Equity Partners and our long-term backers Par Equity, which will power our path to profitability.</a:t>
            </a:r>
            <a:r>
              <a:rPr lang="en-US" sz="1200">
                <a:latin typeface="Poppins"/>
                <a:cs typeface="Segoe UI"/>
              </a:rPr>
              <a:t>​</a:t>
            </a:r>
          </a:p>
          <a:p>
            <a:r>
              <a:rPr lang="en-GB">
                <a:cs typeface="Segoe UI"/>
              </a:rPr>
              <a:t>​</a:t>
            </a:r>
          </a:p>
          <a:p>
            <a:r>
              <a:rPr lang="en-GB" sz="1200">
                <a:solidFill>
                  <a:srgbClr val="44546A"/>
                </a:solidFill>
                <a:latin typeface="Poppins"/>
                <a:cs typeface="Segoe UI"/>
              </a:rPr>
              <a:t>Our exciting journey comes with its challenges and its rewards. Every member of our team has share options and everyone can benefit from a rapidly changing workplace where opportunity, challenge and enjoyment are there at every turn.</a:t>
            </a:r>
            <a:r>
              <a:rPr lang="en-US" sz="1200">
                <a:latin typeface="Poppins"/>
                <a:cs typeface="Segoe UI"/>
              </a:rPr>
              <a:t>​</a:t>
            </a:r>
          </a:p>
        </p:txBody>
      </p:sp>
    </p:spTree>
    <p:extLst>
      <p:ext uri="{BB962C8B-B14F-4D97-AF65-F5344CB8AC3E}">
        <p14:creationId xmlns:p14="http://schemas.microsoft.com/office/powerpoint/2010/main" val="22284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1" descr="Shape, arrow&#10;&#10;Description automatically generated">
            <a:extLst>
              <a:ext uri="{FF2B5EF4-FFF2-40B4-BE49-F238E27FC236}">
                <a16:creationId xmlns:a16="http://schemas.microsoft.com/office/drawing/2014/main" id="{753ADB72-216C-EC5A-49A1-DDD2B18722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4420" b="16579"/>
          <a:stretch>
            <a:fillRect/>
          </a:stretch>
        </p:blipFill>
        <p:spPr bwMode="auto">
          <a:xfrm>
            <a:off x="2763078" y="5307495"/>
            <a:ext cx="4094922" cy="4658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3">
            <a:extLst>
              <a:ext uri="{FF2B5EF4-FFF2-40B4-BE49-F238E27FC236}">
                <a16:creationId xmlns:a16="http://schemas.microsoft.com/office/drawing/2014/main" id="{BCC669DE-3C23-28B2-79C2-AD671F5B29D9}"/>
              </a:ext>
            </a:extLst>
          </p:cNvPr>
          <p:cNvSpPr>
            <a:spLocks noChangeArrowheads="1"/>
          </p:cNvSpPr>
          <p:nvPr/>
        </p:nvSpPr>
        <p:spPr bwMode="auto">
          <a:xfrm>
            <a:off x="0" y="1229237"/>
            <a:ext cx="6146800" cy="7636631"/>
          </a:xfrm>
          <a:prstGeom prst="rect">
            <a:avLst/>
          </a:prstGeom>
          <a:solidFill>
            <a:srgbClr val="EDF2F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sz="1000" b="1" dirty="0">
                <a:solidFill>
                  <a:srgbClr val="172B4D"/>
                </a:solidFill>
                <a:latin typeface="Poppins"/>
                <a:cs typeface="Calibri"/>
              </a:rPr>
              <a:t>Role Overview:</a:t>
            </a:r>
            <a:endParaRPr lang="en-US" sz="1000" dirty="0">
              <a:latin typeface="Poppins"/>
              <a:cs typeface="Poppins"/>
            </a:endParaRPr>
          </a:p>
          <a:p>
            <a:endParaRPr lang="en-GB" sz="1000" b="1" dirty="0">
              <a:solidFill>
                <a:srgbClr val="172B4D"/>
              </a:solidFill>
              <a:latin typeface="Poppins"/>
              <a:ea typeface="Calibri"/>
              <a:cs typeface="Calibri"/>
            </a:endParaRPr>
          </a:p>
          <a:p>
            <a:r>
              <a:rPr lang="en-GB" sz="1000">
                <a:solidFill>
                  <a:srgbClr val="172B4D"/>
                </a:solidFill>
                <a:latin typeface="Poppins"/>
                <a:ea typeface="Calibri"/>
                <a:cs typeface="Calibri"/>
              </a:rPr>
              <a:t>We are looking for an experienced </a:t>
            </a:r>
            <a:r>
              <a:rPr lang="en-GB" sz="1000" b="1">
                <a:solidFill>
                  <a:srgbClr val="172B4D"/>
                </a:solidFill>
                <a:latin typeface="Poppins"/>
                <a:ea typeface="Calibri"/>
                <a:cs typeface="Calibri"/>
              </a:rPr>
              <a:t>Account Manager</a:t>
            </a:r>
            <a:r>
              <a:rPr lang="en-GB" sz="1000">
                <a:solidFill>
                  <a:srgbClr val="172B4D"/>
                </a:solidFill>
                <a:latin typeface="Poppins"/>
                <a:ea typeface="Calibri"/>
                <a:cs typeface="Calibri"/>
              </a:rPr>
              <a:t> to manage and nurture key enterprise-level accounts. You will be responsible for maintaining strong relationships with our clients, ensuring high satisfaction, and driving growth through upselling and cross-selling opportunities. The role focuses solely on account management, without any new business development responsibilities.</a:t>
            </a:r>
            <a:endParaRPr lang="en-GB" sz="1000">
              <a:latin typeface="Poppins"/>
              <a:cs typeface="Poppins"/>
            </a:endParaRPr>
          </a:p>
          <a:p>
            <a:r>
              <a:rPr lang="en-GB" sz="1000" dirty="0">
                <a:solidFill>
                  <a:srgbClr val="172B4D"/>
                </a:solidFill>
                <a:latin typeface="Poppins"/>
                <a:ea typeface="Calibri"/>
                <a:cs typeface="Calibri"/>
              </a:rPr>
              <a:t>Your primary goal will be to ensure the retention and expansion of existing accounts, maximizing client value through our range of solutions. You will be a trusted partner to our enterprise clients, ensuring that their business needs are met and aligned with </a:t>
            </a:r>
            <a:r>
              <a:rPr lang="en-GB" sz="1000" dirty="0" err="1">
                <a:solidFill>
                  <a:srgbClr val="172B4D"/>
                </a:solidFill>
                <a:latin typeface="Poppins"/>
                <a:ea typeface="Calibri"/>
                <a:cs typeface="Calibri"/>
              </a:rPr>
              <a:t>Fuuse’s</a:t>
            </a:r>
            <a:r>
              <a:rPr lang="en-GB" sz="1000" dirty="0">
                <a:solidFill>
                  <a:srgbClr val="172B4D"/>
                </a:solidFill>
                <a:latin typeface="Poppins"/>
                <a:ea typeface="Calibri"/>
                <a:cs typeface="Calibri"/>
              </a:rPr>
              <a:t> offerings.</a:t>
            </a:r>
            <a:endParaRPr lang="en-GB" sz="1000" dirty="0">
              <a:latin typeface="Poppins"/>
              <a:cs typeface="Poppins"/>
            </a:endParaRPr>
          </a:p>
          <a:p>
            <a:endParaRPr lang="en-GB" sz="1000" dirty="0">
              <a:solidFill>
                <a:srgbClr val="172B4D"/>
              </a:solidFill>
              <a:latin typeface="Poppins"/>
              <a:ea typeface="Calibri"/>
              <a:cs typeface="Calibri"/>
            </a:endParaRPr>
          </a:p>
          <a:p>
            <a:r>
              <a:rPr lang="en-GB" sz="1000" b="1" dirty="0">
                <a:solidFill>
                  <a:srgbClr val="172B4D"/>
                </a:solidFill>
                <a:latin typeface="Poppins"/>
                <a:ea typeface="Calibri"/>
                <a:cs typeface="Calibri"/>
              </a:rPr>
              <a:t>Key Responsibilities:</a:t>
            </a:r>
            <a:endParaRPr lang="en-GB" sz="1000" dirty="0">
              <a:latin typeface="Poppins"/>
              <a:cs typeface="Poppins"/>
            </a:endParaRPr>
          </a:p>
          <a:p>
            <a:endParaRPr lang="en-GB" sz="1000" b="1" dirty="0">
              <a:solidFill>
                <a:srgbClr val="172B4D"/>
              </a:solidFill>
              <a:latin typeface="Poppins"/>
              <a:cs typeface="Calibri"/>
            </a:endParaRPr>
          </a:p>
          <a:p>
            <a:pPr marL="285750" indent="-285750">
              <a:buFont typeface="Arial"/>
              <a:buChar char="•"/>
            </a:pPr>
            <a:r>
              <a:rPr lang="en-GB" sz="1000" b="1" dirty="0">
                <a:solidFill>
                  <a:srgbClr val="172B4D"/>
                </a:solidFill>
                <a:latin typeface="Poppins"/>
                <a:cs typeface="Calibri"/>
              </a:rPr>
              <a:t>Account Management:</a:t>
            </a:r>
            <a:r>
              <a:rPr lang="en-GB" sz="1000" dirty="0">
                <a:solidFill>
                  <a:srgbClr val="172B4D"/>
                </a:solidFill>
                <a:latin typeface="Poppins"/>
                <a:cs typeface="Calibri"/>
              </a:rPr>
              <a:t> Serve as the primary point of contact for enterprise-level clients, maintaining regular communication and building strong, long-term relationships.</a:t>
            </a:r>
            <a:endParaRPr lang="en-GB" sz="1000" dirty="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a:solidFill>
                  <a:srgbClr val="172B4D"/>
                </a:solidFill>
                <a:latin typeface="Poppins"/>
                <a:ea typeface="Calibri"/>
                <a:cs typeface="Calibri"/>
              </a:rPr>
              <a:t>Retention &amp; Growth:</a:t>
            </a:r>
            <a:r>
              <a:rPr lang="en-GB" sz="1000">
                <a:solidFill>
                  <a:srgbClr val="172B4D"/>
                </a:solidFill>
                <a:latin typeface="Poppins"/>
                <a:ea typeface="Calibri"/>
                <a:cs typeface="Calibri"/>
              </a:rPr>
              <a:t> Ensure high levels of client satisfaction and retention by understanding clients' business objectives and aligning </a:t>
            </a:r>
            <a:r>
              <a:rPr lang="en-GB" sz="1000" err="1">
                <a:solidFill>
                  <a:srgbClr val="172B4D"/>
                </a:solidFill>
                <a:latin typeface="Poppins"/>
                <a:ea typeface="Calibri"/>
                <a:cs typeface="Calibri"/>
              </a:rPr>
              <a:t>Fuuse's</a:t>
            </a:r>
            <a:r>
              <a:rPr lang="en-GB" sz="1000">
                <a:solidFill>
                  <a:srgbClr val="172B4D"/>
                </a:solidFill>
                <a:latin typeface="Poppins"/>
                <a:ea typeface="Calibri"/>
                <a:cs typeface="Calibri"/>
              </a:rPr>
              <a:t> solutions to meet their needs.</a:t>
            </a:r>
            <a:endParaRPr lang="en-GB" sz="100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dirty="0">
                <a:solidFill>
                  <a:srgbClr val="172B4D"/>
                </a:solidFill>
                <a:latin typeface="Poppins"/>
                <a:ea typeface="Calibri"/>
                <a:cs typeface="Calibri"/>
              </a:rPr>
              <a:t>Upsell &amp; Cross-sell:</a:t>
            </a:r>
            <a:r>
              <a:rPr lang="en-GB" sz="1000" dirty="0">
                <a:solidFill>
                  <a:srgbClr val="172B4D"/>
                </a:solidFill>
                <a:latin typeface="Poppins"/>
                <a:ea typeface="Calibri"/>
                <a:cs typeface="Calibri"/>
              </a:rPr>
              <a:t> Identify opportunities for account growth through upselling additional services and cross-selling relevant products, with a strong focus on value-added offerings.</a:t>
            </a:r>
            <a:endParaRPr lang="en-GB" sz="100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dirty="0">
                <a:solidFill>
                  <a:srgbClr val="172B4D"/>
                </a:solidFill>
                <a:latin typeface="Poppins"/>
                <a:ea typeface="Calibri"/>
                <a:cs typeface="Calibri"/>
              </a:rPr>
              <a:t>Client Onboarding:</a:t>
            </a:r>
            <a:r>
              <a:rPr lang="en-GB" sz="1000" dirty="0">
                <a:solidFill>
                  <a:srgbClr val="172B4D"/>
                </a:solidFill>
                <a:latin typeface="Poppins"/>
                <a:ea typeface="Calibri"/>
                <a:cs typeface="Calibri"/>
              </a:rPr>
              <a:t> Oversee the onboarding process for new services or products within existing accounts, ensuring smooth implementation and adoption.</a:t>
            </a:r>
            <a:endParaRPr lang="en-GB" sz="1000">
              <a:latin typeface="Poppins"/>
              <a:cs typeface="Poppins"/>
            </a:endParaRPr>
          </a:p>
          <a:p>
            <a:pPr marL="285750" indent="-285750">
              <a:buFont typeface="Arial"/>
              <a:buChar char="•"/>
            </a:pPr>
            <a:endParaRPr lang="en-GB" sz="1000" dirty="0">
              <a:solidFill>
                <a:srgbClr val="172B4D"/>
              </a:solidFill>
              <a:latin typeface="Poppins"/>
              <a:cs typeface="Calibri"/>
            </a:endParaRPr>
          </a:p>
          <a:p>
            <a:pPr marL="285750" indent="-285750">
              <a:buFont typeface="Arial"/>
              <a:buChar char="•"/>
            </a:pPr>
            <a:r>
              <a:rPr lang="en-GB" sz="1000" b="1" dirty="0">
                <a:solidFill>
                  <a:srgbClr val="172B4D"/>
                </a:solidFill>
                <a:latin typeface="Poppins"/>
                <a:cs typeface="Calibri"/>
              </a:rPr>
              <a:t>Client Advocacy:</a:t>
            </a:r>
            <a:r>
              <a:rPr lang="en-GB" sz="1000" dirty="0">
                <a:solidFill>
                  <a:srgbClr val="172B4D"/>
                </a:solidFill>
                <a:latin typeface="Poppins"/>
                <a:cs typeface="Calibri"/>
              </a:rPr>
              <a:t> Act as an advocate for the client internally, ensuring their feedback is communicated and addressed across relevant teams (e.g., product, customer success, technical support).</a:t>
            </a:r>
            <a:endParaRPr lang="en-GB" sz="1000">
              <a:solidFill>
                <a:srgbClr val="000000"/>
              </a:solidFill>
              <a:latin typeface="Poppins"/>
              <a:cs typeface="Poppins"/>
            </a:endParaRPr>
          </a:p>
          <a:p>
            <a:pPr marL="285750" indent="-285750">
              <a:buFont typeface="Arial"/>
              <a:buChar char="•"/>
            </a:pPr>
            <a:endParaRPr lang="en-GB" sz="1000" dirty="0">
              <a:solidFill>
                <a:srgbClr val="172B4D"/>
              </a:solidFill>
              <a:latin typeface="Poppins"/>
              <a:cs typeface="Calibri"/>
            </a:endParaRPr>
          </a:p>
          <a:p>
            <a:pPr marL="285750" indent="-285750">
              <a:buFont typeface="Arial"/>
              <a:buChar char="•"/>
            </a:pPr>
            <a:r>
              <a:rPr lang="en-GB" sz="1000" b="1" dirty="0">
                <a:solidFill>
                  <a:srgbClr val="172B4D"/>
                </a:solidFill>
                <a:latin typeface="Poppins"/>
                <a:ea typeface="Calibri"/>
                <a:cs typeface="Calibri"/>
              </a:rPr>
              <a:t>Strategic Planning:</a:t>
            </a:r>
            <a:r>
              <a:rPr lang="en-GB" sz="1000" dirty="0">
                <a:solidFill>
                  <a:srgbClr val="172B4D"/>
                </a:solidFill>
                <a:latin typeface="Poppins"/>
                <a:ea typeface="Calibri"/>
                <a:cs typeface="Calibri"/>
              </a:rPr>
              <a:t> Develop and execute account plans, identifying long-term goals, expansion strategies, and risk mitigation to enhance the client relationship.</a:t>
            </a:r>
            <a:endParaRPr lang="en-GB" sz="100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dirty="0">
                <a:solidFill>
                  <a:srgbClr val="172B4D"/>
                </a:solidFill>
                <a:latin typeface="Poppins"/>
                <a:ea typeface="Calibri"/>
                <a:cs typeface="Calibri"/>
              </a:rPr>
              <a:t>Reporting &amp; Analytics:</a:t>
            </a:r>
            <a:r>
              <a:rPr lang="en-GB" sz="1000" dirty="0">
                <a:solidFill>
                  <a:srgbClr val="172B4D"/>
                </a:solidFill>
                <a:latin typeface="Poppins"/>
                <a:ea typeface="Calibri"/>
                <a:cs typeface="Calibri"/>
              </a:rPr>
              <a:t> Provide regular updates on account health, including performance metrics, renewal risk, and growth opportunities. Deliver detailed reports to both internal stakeholders and clients.</a:t>
            </a:r>
            <a:endParaRPr lang="en-GB" sz="1000" dirty="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dirty="0">
                <a:solidFill>
                  <a:srgbClr val="172B4D"/>
                </a:solidFill>
                <a:latin typeface="Poppins"/>
                <a:ea typeface="Calibri"/>
                <a:cs typeface="Calibri"/>
              </a:rPr>
              <a:t>Contract Renewals:</a:t>
            </a:r>
            <a:r>
              <a:rPr lang="en-GB" sz="1000" dirty="0">
                <a:solidFill>
                  <a:srgbClr val="172B4D"/>
                </a:solidFill>
                <a:latin typeface="Poppins"/>
                <a:ea typeface="Calibri"/>
                <a:cs typeface="Calibri"/>
              </a:rPr>
              <a:t> Lead the renewal process, negotiating terms and ensuring ongoing engagement, while minimizing churn risk.</a:t>
            </a:r>
            <a:endParaRPr lang="en-GB" sz="100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dirty="0">
                <a:solidFill>
                  <a:srgbClr val="172B4D"/>
                </a:solidFill>
                <a:latin typeface="Poppins"/>
                <a:ea typeface="Calibri"/>
                <a:cs typeface="Calibri"/>
              </a:rPr>
              <a:t>Cross-functional Collaboration:</a:t>
            </a:r>
            <a:r>
              <a:rPr lang="en-GB" sz="1000" dirty="0">
                <a:solidFill>
                  <a:srgbClr val="172B4D"/>
                </a:solidFill>
                <a:latin typeface="Poppins"/>
                <a:ea typeface="Calibri"/>
                <a:cs typeface="Calibri"/>
              </a:rPr>
              <a:t> Work closely with Sales, Customer Success, and Product teams to ensure client satisfaction, address issues, and optimize service delivery.</a:t>
            </a:r>
            <a:endParaRPr lang="en-GB" sz="1000">
              <a:latin typeface="Poppins"/>
              <a:cs typeface="Poppins"/>
            </a:endParaRPr>
          </a:p>
          <a:p>
            <a:pPr marL="285750" indent="-285750">
              <a:buFont typeface="Arial"/>
              <a:buChar char="•"/>
            </a:pPr>
            <a:endParaRPr lang="en-GB" sz="1000" dirty="0">
              <a:solidFill>
                <a:srgbClr val="172B4D"/>
              </a:solidFill>
              <a:latin typeface="Poppins"/>
              <a:ea typeface="Calibri"/>
              <a:cs typeface="Calibri"/>
            </a:endParaRPr>
          </a:p>
          <a:p>
            <a:pPr marL="285750" indent="-285750">
              <a:buFont typeface="Arial"/>
              <a:buChar char="•"/>
            </a:pPr>
            <a:r>
              <a:rPr lang="en-GB" sz="1000" b="1" dirty="0">
                <a:solidFill>
                  <a:srgbClr val="172B4D"/>
                </a:solidFill>
                <a:latin typeface="Poppins"/>
                <a:ea typeface="Calibri"/>
                <a:cs typeface="Calibri"/>
              </a:rPr>
              <a:t>Client Meetings &amp; Reviews:</a:t>
            </a:r>
            <a:r>
              <a:rPr lang="en-GB" sz="1000" dirty="0">
                <a:solidFill>
                  <a:srgbClr val="172B4D"/>
                </a:solidFill>
                <a:latin typeface="Poppins"/>
                <a:ea typeface="Calibri"/>
                <a:cs typeface="Calibri"/>
              </a:rPr>
              <a:t> Conduct regular performance reviews with clients to discuss KPIs, performance metrics, and business objectives, ensuring continual alignment with </a:t>
            </a:r>
            <a:r>
              <a:rPr lang="en-GB" sz="1000" err="1">
                <a:solidFill>
                  <a:srgbClr val="172B4D"/>
                </a:solidFill>
                <a:latin typeface="Poppins"/>
                <a:ea typeface="Calibri"/>
                <a:cs typeface="Calibri"/>
              </a:rPr>
              <a:t>Fuuse</a:t>
            </a:r>
            <a:r>
              <a:rPr lang="en-GB" sz="1000" dirty="0">
                <a:solidFill>
                  <a:srgbClr val="172B4D"/>
                </a:solidFill>
                <a:latin typeface="Poppins"/>
                <a:ea typeface="Calibri"/>
                <a:cs typeface="Calibri"/>
              </a:rPr>
              <a:t> solutions.</a:t>
            </a:r>
            <a:endParaRPr lang="en-GB" sz="1000">
              <a:latin typeface="Poppins"/>
              <a:cs typeface="Poppins"/>
            </a:endParaRPr>
          </a:p>
          <a:p>
            <a:endParaRPr lang="en-GB" sz="1000" b="1" dirty="0">
              <a:solidFill>
                <a:srgbClr val="172B4D"/>
              </a:solidFill>
              <a:latin typeface="Poppins"/>
              <a:ea typeface="Calibri"/>
              <a:cs typeface="Calibri"/>
            </a:endParaRPr>
          </a:p>
        </p:txBody>
      </p:sp>
      <p:pic>
        <p:nvPicPr>
          <p:cNvPr id="6148" name="Picture 5" descr="A picture containing text, clock, sign, gauge&#10;&#10;Description automatically generated">
            <a:extLst>
              <a:ext uri="{FF2B5EF4-FFF2-40B4-BE49-F238E27FC236}">
                <a16:creationId xmlns:a16="http://schemas.microsoft.com/office/drawing/2014/main" id="{021989F7-E8E6-B725-6C9A-284844B65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3288" y="185738"/>
            <a:ext cx="195580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itle 1">
            <a:extLst>
              <a:ext uri="{FF2B5EF4-FFF2-40B4-BE49-F238E27FC236}">
                <a16:creationId xmlns:a16="http://schemas.microsoft.com/office/drawing/2014/main" id="{EF973874-4421-DAA7-0F0F-9F164446EC0B}"/>
              </a:ext>
            </a:extLst>
          </p:cNvPr>
          <p:cNvSpPr>
            <a:spLocks noGrp="1" noChangeArrowheads="1"/>
          </p:cNvSpPr>
          <p:nvPr>
            <p:ph type="title"/>
          </p:nvPr>
        </p:nvSpPr>
        <p:spPr>
          <a:xfrm>
            <a:off x="298450" y="-229280"/>
            <a:ext cx="6559550" cy="1914525"/>
          </a:xfrm>
        </p:spPr>
        <p:txBody>
          <a:bodyPr/>
          <a:lstStyle/>
          <a:p>
            <a:pPr eaLnBrk="1" hangingPunct="1"/>
            <a:r>
              <a:rPr lang="en-GB" altLang="en-US" sz="3600" b="1">
                <a:solidFill>
                  <a:srgbClr val="7BC9CD"/>
                </a:solidFill>
                <a:latin typeface="Poppins"/>
                <a:ea typeface="Calibri" panose="020F0502020204030204" pitchFamily="34" charset="0"/>
                <a:cs typeface="Times New Roman"/>
              </a:rPr>
              <a:t>The Role</a:t>
            </a:r>
            <a:endParaRPr lang="en-GB" altLang="en-US" sz="1400">
              <a:latin typeface="Poppins"/>
              <a:ea typeface="Calibri" panose="020F0502020204030204" pitchFamily="34" charset="0"/>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a:extLst>
              <a:ext uri="{FF2B5EF4-FFF2-40B4-BE49-F238E27FC236}">
                <a16:creationId xmlns:a16="http://schemas.microsoft.com/office/drawing/2014/main" id="{FC449923-7562-3944-F032-FF1F974A5F04}"/>
              </a:ext>
            </a:extLst>
          </p:cNvPr>
          <p:cNvSpPr txBox="1">
            <a:spLocks noChangeArrowheads="1"/>
          </p:cNvSpPr>
          <p:nvPr/>
        </p:nvSpPr>
        <p:spPr bwMode="auto">
          <a:xfrm>
            <a:off x="220663" y="246063"/>
            <a:ext cx="59832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4000" b="1">
                <a:solidFill>
                  <a:srgbClr val="E8636B"/>
                </a:solidFill>
                <a:latin typeface="Poppins" panose="00000500000000000000" pitchFamily="2" charset="0"/>
                <a:cs typeface="Poppins" panose="00000500000000000000" pitchFamily="2" charset="0"/>
              </a:rPr>
              <a:t>Your Skills</a:t>
            </a:r>
            <a:endParaRPr lang="en-GB" altLang="en-US" sz="4000" b="1">
              <a:solidFill>
                <a:srgbClr val="E8636B"/>
              </a:solidFill>
            </a:endParaRPr>
          </a:p>
        </p:txBody>
      </p:sp>
      <p:pic>
        <p:nvPicPr>
          <p:cNvPr id="7172" name="Picture 26" descr="A picture containing black&#10;&#10;Description automatically generated">
            <a:extLst>
              <a:ext uri="{FF2B5EF4-FFF2-40B4-BE49-F238E27FC236}">
                <a16:creationId xmlns:a16="http://schemas.microsoft.com/office/drawing/2014/main" id="{1A2742CF-576B-A6AB-FA5A-22D81C3721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2125" y="7085013"/>
            <a:ext cx="3825875" cy="288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ight Triangle 27">
            <a:extLst>
              <a:ext uri="{FF2B5EF4-FFF2-40B4-BE49-F238E27FC236}">
                <a16:creationId xmlns:a16="http://schemas.microsoft.com/office/drawing/2014/main" id="{1DD90901-EA7A-AB69-175C-5B19E05A2E48}"/>
              </a:ext>
            </a:extLst>
          </p:cNvPr>
          <p:cNvSpPr/>
          <p:nvPr/>
        </p:nvSpPr>
        <p:spPr>
          <a:xfrm rot="10800000">
            <a:off x="5421313" y="1588"/>
            <a:ext cx="1436687" cy="1373187"/>
          </a:xfrm>
          <a:prstGeom prst="rtTriangle">
            <a:avLst/>
          </a:prstGeom>
          <a:solidFill>
            <a:srgbClr val="7BC9C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TextBox 11">
            <a:extLst>
              <a:ext uri="{FF2B5EF4-FFF2-40B4-BE49-F238E27FC236}">
                <a16:creationId xmlns:a16="http://schemas.microsoft.com/office/drawing/2014/main" id="{39688A4F-B5E4-1282-8B11-13AFC2CB860B}"/>
              </a:ext>
            </a:extLst>
          </p:cNvPr>
          <p:cNvSpPr txBox="1">
            <a:spLocks noChangeArrowheads="1"/>
          </p:cNvSpPr>
          <p:nvPr/>
        </p:nvSpPr>
        <p:spPr bwMode="auto">
          <a:xfrm>
            <a:off x="369515" y="999986"/>
            <a:ext cx="6176963"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sz="1000" b="1" dirty="0">
                <a:solidFill>
                  <a:srgbClr val="000000"/>
                </a:solidFill>
                <a:latin typeface="Poppins"/>
                <a:cs typeface="Calibri"/>
              </a:rPr>
              <a:t>Key Requirements:</a:t>
            </a:r>
            <a:endParaRPr lang="en-US" sz="1000" dirty="0">
              <a:latin typeface="Poppins"/>
              <a:cs typeface="Poppins"/>
            </a:endParaRPr>
          </a:p>
          <a:p>
            <a:endParaRPr lang="en-GB" sz="1000" b="1" dirty="0">
              <a:solidFill>
                <a:srgbClr val="000000"/>
              </a:solidFill>
              <a:latin typeface="Poppins"/>
              <a:ea typeface="Calibri"/>
              <a:cs typeface="Calibri"/>
            </a:endParaRPr>
          </a:p>
          <a:p>
            <a:pPr marL="285750" indent="-285750">
              <a:buFont typeface="Arial"/>
              <a:buChar char="•"/>
            </a:pPr>
            <a:r>
              <a:rPr lang="en-GB" sz="1000" b="1" dirty="0">
                <a:solidFill>
                  <a:srgbClr val="000000"/>
                </a:solidFill>
                <a:latin typeface="Poppins"/>
                <a:ea typeface="Calibri"/>
                <a:cs typeface="Calibri"/>
              </a:rPr>
              <a:t>Experience:</a:t>
            </a:r>
            <a:r>
              <a:rPr lang="en-GB" sz="1000" dirty="0">
                <a:solidFill>
                  <a:srgbClr val="000000"/>
                </a:solidFill>
                <a:latin typeface="Poppins"/>
                <a:ea typeface="Calibri"/>
                <a:cs typeface="Calibri"/>
              </a:rPr>
              <a:t> 3+ years of account management experience, preferably managing enterprise-level clients in the software or technology industry.</a:t>
            </a:r>
            <a:endParaRPr lang="en-GB" sz="1000" dirty="0">
              <a:latin typeface="Poppins"/>
              <a:cs typeface="Poppins"/>
            </a:endParaRPr>
          </a:p>
          <a:p>
            <a:pPr marL="285750" indent="-285750">
              <a:buFont typeface="Arial"/>
              <a:buChar char="•"/>
            </a:pPr>
            <a:endParaRPr lang="en-GB" sz="1000" dirty="0">
              <a:solidFill>
                <a:srgbClr val="000000"/>
              </a:solidFill>
              <a:latin typeface="Poppins"/>
              <a:ea typeface="Calibri"/>
              <a:cs typeface="Calibri"/>
            </a:endParaRPr>
          </a:p>
          <a:p>
            <a:pPr marL="285750" indent="-285750">
              <a:buFont typeface="Arial"/>
              <a:buChar char="•"/>
            </a:pPr>
            <a:r>
              <a:rPr lang="en-GB" sz="1000" b="1" dirty="0">
                <a:solidFill>
                  <a:srgbClr val="000000"/>
                </a:solidFill>
                <a:latin typeface="Poppins"/>
                <a:ea typeface="Calibri"/>
                <a:cs typeface="Calibri"/>
              </a:rPr>
              <a:t>Proven Success:</a:t>
            </a:r>
            <a:r>
              <a:rPr lang="en-GB" sz="1000" dirty="0">
                <a:solidFill>
                  <a:srgbClr val="000000"/>
                </a:solidFill>
                <a:latin typeface="Poppins"/>
                <a:ea typeface="Calibri"/>
                <a:cs typeface="Calibri"/>
              </a:rPr>
              <a:t> Demonstrated track record of growing and retaining large, strategic accounts.</a:t>
            </a:r>
            <a:endParaRPr lang="en-GB" sz="1000">
              <a:latin typeface="Poppins"/>
              <a:cs typeface="Poppins"/>
            </a:endParaRPr>
          </a:p>
          <a:p>
            <a:pPr marL="285750" indent="-285750">
              <a:buFont typeface="Arial"/>
              <a:buChar char="•"/>
            </a:pPr>
            <a:endParaRPr lang="en-GB" sz="1000" dirty="0">
              <a:solidFill>
                <a:srgbClr val="000000"/>
              </a:solidFill>
              <a:latin typeface="Poppins"/>
              <a:ea typeface="Calibri"/>
              <a:cs typeface="Calibri"/>
            </a:endParaRPr>
          </a:p>
          <a:p>
            <a:pPr marL="285750" indent="-285750">
              <a:buFont typeface="Arial"/>
              <a:buChar char="•"/>
            </a:pPr>
            <a:r>
              <a:rPr lang="en-GB" sz="1000" b="1" dirty="0">
                <a:solidFill>
                  <a:srgbClr val="000000"/>
                </a:solidFill>
                <a:latin typeface="Poppins"/>
                <a:ea typeface="Calibri"/>
                <a:cs typeface="Calibri"/>
              </a:rPr>
              <a:t>Client Focus:</a:t>
            </a:r>
            <a:r>
              <a:rPr lang="en-GB" sz="1000" dirty="0">
                <a:solidFill>
                  <a:srgbClr val="000000"/>
                </a:solidFill>
                <a:latin typeface="Poppins"/>
                <a:ea typeface="Calibri"/>
                <a:cs typeface="Calibri"/>
              </a:rPr>
              <a:t> Ability to build strong relationships with senior decision-makers, including C-suite executives, and serve as a trusted advisor.</a:t>
            </a:r>
            <a:endParaRPr lang="en-GB" sz="1000">
              <a:latin typeface="Poppins"/>
              <a:cs typeface="Poppins"/>
            </a:endParaRPr>
          </a:p>
          <a:p>
            <a:pPr marL="285750" indent="-285750">
              <a:buFont typeface="Arial"/>
              <a:buChar char="•"/>
            </a:pPr>
            <a:endParaRPr lang="en-GB" sz="1000" dirty="0">
              <a:solidFill>
                <a:srgbClr val="000000"/>
              </a:solidFill>
              <a:latin typeface="Poppins"/>
              <a:ea typeface="Calibri"/>
              <a:cs typeface="Calibri"/>
            </a:endParaRPr>
          </a:p>
          <a:p>
            <a:pPr marL="285750" indent="-285750">
              <a:buFont typeface="Arial"/>
              <a:buChar char="•"/>
            </a:pPr>
            <a:r>
              <a:rPr lang="en-GB" sz="1000" b="1" dirty="0">
                <a:solidFill>
                  <a:srgbClr val="000000"/>
                </a:solidFill>
                <a:latin typeface="Poppins"/>
                <a:ea typeface="Calibri"/>
                <a:cs typeface="Calibri"/>
              </a:rPr>
              <a:t>Collaboration:</a:t>
            </a:r>
            <a:r>
              <a:rPr lang="en-GB" sz="1000" dirty="0">
                <a:solidFill>
                  <a:srgbClr val="000000"/>
                </a:solidFill>
                <a:latin typeface="Poppins"/>
                <a:ea typeface="Calibri"/>
                <a:cs typeface="Calibri"/>
              </a:rPr>
              <a:t> Strong team player, able to work cross-functionally to ensure seamless client service.</a:t>
            </a:r>
            <a:endParaRPr lang="en-GB" sz="1000">
              <a:latin typeface="Poppins"/>
              <a:cs typeface="Poppins"/>
            </a:endParaRPr>
          </a:p>
          <a:p>
            <a:pPr marL="285750" indent="-285750">
              <a:buFont typeface="Arial"/>
              <a:buChar char="•"/>
            </a:pPr>
            <a:endParaRPr lang="en-GB" sz="1000" b="1" dirty="0">
              <a:solidFill>
                <a:srgbClr val="000000"/>
              </a:solidFill>
              <a:latin typeface="Poppins"/>
              <a:ea typeface="Calibri"/>
              <a:cs typeface="Calibri"/>
            </a:endParaRPr>
          </a:p>
          <a:p>
            <a:pPr marL="285750" indent="-285750">
              <a:buFont typeface="Arial"/>
              <a:buChar char="•"/>
            </a:pPr>
            <a:r>
              <a:rPr lang="en-GB" sz="1000" b="1" dirty="0">
                <a:solidFill>
                  <a:srgbClr val="000000"/>
                </a:solidFill>
                <a:latin typeface="Poppins"/>
                <a:ea typeface="Calibri"/>
                <a:cs typeface="Calibri"/>
              </a:rPr>
              <a:t>Customer-Centric Mindset:</a:t>
            </a:r>
            <a:r>
              <a:rPr lang="en-GB" sz="1000" dirty="0">
                <a:solidFill>
                  <a:srgbClr val="000000"/>
                </a:solidFill>
                <a:latin typeface="Poppins"/>
                <a:ea typeface="Calibri"/>
                <a:cs typeface="Calibri"/>
              </a:rPr>
              <a:t> A passion for understanding client needs and delivering exceptional service.</a:t>
            </a:r>
            <a:endParaRPr lang="en-GB" sz="1000">
              <a:latin typeface="Poppins"/>
              <a:cs typeface="Poppins"/>
            </a:endParaRPr>
          </a:p>
          <a:p>
            <a:pPr marL="285750" indent="-285750">
              <a:buFont typeface="Arial"/>
              <a:buChar char="•"/>
            </a:pPr>
            <a:endParaRPr lang="en-GB" sz="1000" dirty="0">
              <a:solidFill>
                <a:srgbClr val="000000"/>
              </a:solidFill>
              <a:latin typeface="Poppins"/>
              <a:ea typeface="Calibri"/>
              <a:cs typeface="Calibri"/>
            </a:endParaRPr>
          </a:p>
          <a:p>
            <a:r>
              <a:rPr lang="en-GB" sz="1000" b="1" dirty="0">
                <a:solidFill>
                  <a:srgbClr val="000000"/>
                </a:solidFill>
                <a:latin typeface="Poppins"/>
                <a:ea typeface="Calibri"/>
                <a:cs typeface="Calibri"/>
              </a:rPr>
              <a:t>Results-Driven:</a:t>
            </a:r>
            <a:r>
              <a:rPr lang="en-GB" sz="1000" dirty="0">
                <a:solidFill>
                  <a:srgbClr val="000000"/>
                </a:solidFill>
                <a:latin typeface="Poppins"/>
                <a:ea typeface="Calibri"/>
                <a:cs typeface="Calibri"/>
              </a:rPr>
              <a:t> Proven ability to meet and exceed KPIs related to account growth, </a:t>
            </a:r>
            <a:r>
              <a:rPr lang="en-GB" sz="1000">
                <a:solidFill>
                  <a:srgbClr val="000000"/>
                </a:solidFill>
                <a:latin typeface="Poppins"/>
                <a:ea typeface="Calibri"/>
                <a:cs typeface="Calibri"/>
              </a:rPr>
              <a:t>retention, and client satisfaction.</a:t>
            </a:r>
            <a:endParaRPr lang="en-GB" sz="1000">
              <a:latin typeface="Poppins"/>
              <a:cs typeface="Poppi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8194" name="Picture 4" descr="A picture containing text, clipart&#10;&#10;Description automatically generated">
            <a:extLst>
              <a:ext uri="{FF2B5EF4-FFF2-40B4-BE49-F238E27FC236}">
                <a16:creationId xmlns:a16="http://schemas.microsoft.com/office/drawing/2014/main" id="{3923B85A-B4BF-3AC8-A204-95B10E516C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0075" y="8569325"/>
            <a:ext cx="3405188"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Box 7">
            <a:extLst>
              <a:ext uri="{FF2B5EF4-FFF2-40B4-BE49-F238E27FC236}">
                <a16:creationId xmlns:a16="http://schemas.microsoft.com/office/drawing/2014/main" id="{D7D52EA4-099B-EFC0-D460-C881F2915604}"/>
              </a:ext>
            </a:extLst>
          </p:cNvPr>
          <p:cNvSpPr txBox="1">
            <a:spLocks noChangeArrowheads="1"/>
          </p:cNvSpPr>
          <p:nvPr/>
        </p:nvSpPr>
        <p:spPr bwMode="auto">
          <a:xfrm>
            <a:off x="196850" y="8174038"/>
            <a:ext cx="271462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1200" b="1">
                <a:solidFill>
                  <a:srgbClr val="FFFFFF"/>
                </a:solidFill>
                <a:latin typeface="Poppins" panose="00000500000000000000" pitchFamily="2" charset="0"/>
                <a:cs typeface="Poppins" panose="00000500000000000000" pitchFamily="2" charset="0"/>
              </a:rPr>
              <a:t>Fuuse</a:t>
            </a:r>
          </a:p>
          <a:p>
            <a:r>
              <a:rPr lang="en-GB" altLang="en-US" sz="1200">
                <a:solidFill>
                  <a:srgbClr val="FFFFFF"/>
                </a:solidFill>
                <a:latin typeface="Poppins" panose="00000500000000000000" pitchFamily="2" charset="0"/>
                <a:cs typeface="Poppins" panose="00000500000000000000" pitchFamily="2" charset="0"/>
              </a:rPr>
              <a:t>Fraser House</a:t>
            </a:r>
          </a:p>
          <a:p>
            <a:r>
              <a:rPr lang="en-GB" altLang="en-US" sz="1200">
                <a:solidFill>
                  <a:srgbClr val="FFFFFF"/>
                </a:solidFill>
                <a:latin typeface="Poppins" panose="00000500000000000000" pitchFamily="2" charset="0"/>
                <a:cs typeface="Poppins" panose="00000500000000000000" pitchFamily="2" charset="0"/>
              </a:rPr>
              <a:t>White Cross Business Park</a:t>
            </a:r>
          </a:p>
          <a:p>
            <a:r>
              <a:rPr lang="en-GB" altLang="en-US" sz="1200">
                <a:solidFill>
                  <a:srgbClr val="FFFFFF"/>
                </a:solidFill>
                <a:latin typeface="Poppins" panose="00000500000000000000" pitchFamily="2" charset="0"/>
                <a:cs typeface="Poppins" panose="00000500000000000000" pitchFamily="2" charset="0"/>
              </a:rPr>
              <a:t>Lancaster</a:t>
            </a:r>
          </a:p>
          <a:p>
            <a:r>
              <a:rPr lang="en-GB" altLang="en-US" sz="1200">
                <a:solidFill>
                  <a:srgbClr val="FFFFFF"/>
                </a:solidFill>
                <a:latin typeface="Poppins" panose="00000500000000000000" pitchFamily="2" charset="0"/>
                <a:cs typeface="Poppins" panose="00000500000000000000" pitchFamily="2" charset="0"/>
              </a:rPr>
              <a:t>Lancashire</a:t>
            </a:r>
          </a:p>
          <a:p>
            <a:r>
              <a:rPr lang="en-GB" altLang="en-US" sz="1200">
                <a:solidFill>
                  <a:srgbClr val="FFFFFF"/>
                </a:solidFill>
                <a:latin typeface="Poppins" panose="00000500000000000000" pitchFamily="2" charset="0"/>
                <a:cs typeface="Poppins" panose="00000500000000000000" pitchFamily="2" charset="0"/>
              </a:rPr>
              <a:t>LA1 4XQ</a:t>
            </a:r>
            <a:br>
              <a:rPr lang="en-GB" altLang="en-US" sz="1200">
                <a:solidFill>
                  <a:srgbClr val="FFFFFF"/>
                </a:solidFill>
                <a:latin typeface="Poppins" panose="00000500000000000000" pitchFamily="2" charset="0"/>
                <a:cs typeface="Poppins" panose="00000500000000000000" pitchFamily="2" charset="0"/>
              </a:rPr>
            </a:br>
            <a:br>
              <a:rPr lang="en-GB" altLang="en-US" sz="1200">
                <a:solidFill>
                  <a:srgbClr val="FFFFFF"/>
                </a:solidFill>
                <a:latin typeface="Poppins" panose="00000500000000000000" pitchFamily="2" charset="0"/>
                <a:cs typeface="Poppins" panose="00000500000000000000" pitchFamily="2" charset="0"/>
              </a:rPr>
            </a:br>
            <a:r>
              <a:rPr lang="en-GB" altLang="en-US" sz="1200">
                <a:solidFill>
                  <a:srgbClr val="FFFFFF"/>
                </a:solidFill>
                <a:latin typeface="Poppins" panose="00000500000000000000" pitchFamily="2" charset="0"/>
                <a:cs typeface="Poppins" panose="00000500000000000000" pitchFamily="2" charset="0"/>
              </a:rPr>
              <a:t>fuuse.io | 01524 68818</a:t>
            </a:r>
          </a:p>
        </p:txBody>
      </p:sp>
      <p:sp>
        <p:nvSpPr>
          <p:cNvPr id="8196" name="TextBox 8">
            <a:extLst>
              <a:ext uri="{FF2B5EF4-FFF2-40B4-BE49-F238E27FC236}">
                <a16:creationId xmlns:a16="http://schemas.microsoft.com/office/drawing/2014/main" id="{78D67552-C0C4-1B47-5430-94ABF8802771}"/>
              </a:ext>
            </a:extLst>
          </p:cNvPr>
          <p:cNvSpPr txBox="1">
            <a:spLocks noChangeArrowheads="1"/>
          </p:cNvSpPr>
          <p:nvPr/>
        </p:nvSpPr>
        <p:spPr bwMode="auto">
          <a:xfrm>
            <a:off x="3644000" y="6857643"/>
            <a:ext cx="340889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2400" dirty="0">
                <a:solidFill>
                  <a:schemeClr val="accent5">
                    <a:lumMod val="76000"/>
                  </a:schemeClr>
                </a:solidFill>
                <a:latin typeface="Poppins"/>
                <a:cs typeface="Poppins"/>
                <a:hlinkClick r:id="rId4">
                  <a:extLst>
                    <a:ext uri="{A12FA001-AC4F-418D-AE19-62706E023703}">
                      <ahyp:hlinkClr xmlns:ahyp="http://schemas.microsoft.com/office/drawing/2018/hyperlinkcolor" val="tx"/>
                    </a:ext>
                  </a:extLst>
                </a:hlinkClick>
              </a:rPr>
              <a:t>people@fuuse.io</a:t>
            </a:r>
            <a:br>
              <a:rPr lang="en-GB" altLang="en-US" sz="2400" dirty="0">
                <a:solidFill>
                  <a:schemeClr val="accent5">
                    <a:lumMod val="76000"/>
                  </a:schemeClr>
                </a:solidFill>
                <a:latin typeface="Poppins"/>
                <a:cs typeface="Poppins"/>
              </a:rPr>
            </a:br>
            <a:br>
              <a:rPr lang="en-GB" altLang="en-US" sz="1200" dirty="0">
                <a:solidFill>
                  <a:schemeClr val="accent5">
                    <a:lumMod val="76000"/>
                  </a:schemeClr>
                </a:solidFill>
                <a:latin typeface="Poppins" panose="00000500000000000000" pitchFamily="2" charset="0"/>
                <a:cs typeface="Poppins" panose="00000500000000000000" pitchFamily="2" charset="0"/>
              </a:rPr>
            </a:br>
            <a:endParaRPr lang="en-GB" altLang="en-US" sz="1200">
              <a:solidFill>
                <a:schemeClr val="accent5">
                  <a:lumMod val="76000"/>
                </a:schemeClr>
              </a:solidFill>
              <a:latin typeface="Poppins" panose="00000500000000000000" pitchFamily="2" charset="0"/>
              <a:cs typeface="Poppins" panose="00000500000000000000" pitchFamily="2" charset="0"/>
            </a:endParaRPr>
          </a:p>
        </p:txBody>
      </p:sp>
      <p:sp>
        <p:nvSpPr>
          <p:cNvPr id="8197" name="TextBox 5">
            <a:extLst>
              <a:ext uri="{FF2B5EF4-FFF2-40B4-BE49-F238E27FC236}">
                <a16:creationId xmlns:a16="http://schemas.microsoft.com/office/drawing/2014/main" id="{CCC27A32-BC6B-4075-5A07-27D9999616EC}"/>
              </a:ext>
            </a:extLst>
          </p:cNvPr>
          <p:cNvSpPr txBox="1">
            <a:spLocks noChangeArrowheads="1"/>
          </p:cNvSpPr>
          <p:nvPr/>
        </p:nvSpPr>
        <p:spPr bwMode="auto">
          <a:xfrm>
            <a:off x="3611191" y="5644793"/>
            <a:ext cx="5983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4000" b="1">
                <a:solidFill>
                  <a:srgbClr val="E8636B"/>
                </a:solidFill>
                <a:latin typeface="Poppins" panose="00000500000000000000" pitchFamily="2" charset="0"/>
                <a:cs typeface="Poppins" panose="00000500000000000000" pitchFamily="2" charset="0"/>
              </a:rPr>
              <a:t>Apply now:</a:t>
            </a:r>
            <a:endParaRPr lang="en-GB" altLang="en-US" sz="4000" b="1">
              <a:solidFill>
                <a:srgbClr val="E8636B"/>
              </a:solidFill>
            </a:endParaRPr>
          </a:p>
        </p:txBody>
      </p:sp>
      <p:sp>
        <p:nvSpPr>
          <p:cNvPr id="8198" name="TextBox 6">
            <a:extLst>
              <a:ext uri="{FF2B5EF4-FFF2-40B4-BE49-F238E27FC236}">
                <a16:creationId xmlns:a16="http://schemas.microsoft.com/office/drawing/2014/main" id="{B345F073-4C75-10B8-5F11-E421A83084D4}"/>
              </a:ext>
            </a:extLst>
          </p:cNvPr>
          <p:cNvSpPr txBox="1">
            <a:spLocks noChangeArrowheads="1"/>
          </p:cNvSpPr>
          <p:nvPr/>
        </p:nvSpPr>
        <p:spPr bwMode="auto">
          <a:xfrm>
            <a:off x="3611191" y="6432193"/>
            <a:ext cx="59832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2800">
                <a:solidFill>
                  <a:schemeClr val="bg1"/>
                </a:solidFill>
                <a:latin typeface="Poppins" panose="00000500000000000000" pitchFamily="2" charset="0"/>
                <a:cs typeface="Poppins" panose="00000500000000000000" pitchFamily="2" charset="0"/>
              </a:rPr>
              <a:t>Send your CV to </a:t>
            </a:r>
            <a:endParaRPr lang="en-GB" altLang="en-US" sz="2800">
              <a:solidFill>
                <a:schemeClr val="bg1"/>
              </a:solidFill>
            </a:endParaRPr>
          </a:p>
        </p:txBody>
      </p:sp>
      <p:sp>
        <p:nvSpPr>
          <p:cNvPr id="3" name="TextBox 9">
            <a:extLst>
              <a:ext uri="{FF2B5EF4-FFF2-40B4-BE49-F238E27FC236}">
                <a16:creationId xmlns:a16="http://schemas.microsoft.com/office/drawing/2014/main" id="{F00119FC-4BBF-6015-0BAB-3D3259F12752}"/>
              </a:ext>
            </a:extLst>
          </p:cNvPr>
          <p:cNvSpPr txBox="1">
            <a:spLocks noChangeArrowheads="1"/>
          </p:cNvSpPr>
          <p:nvPr/>
        </p:nvSpPr>
        <p:spPr bwMode="auto">
          <a:xfrm>
            <a:off x="369827" y="451603"/>
            <a:ext cx="5983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4000" b="1" dirty="0">
                <a:solidFill>
                  <a:srgbClr val="E8636B"/>
                </a:solidFill>
                <a:latin typeface="Poppins" panose="00000500000000000000" pitchFamily="2" charset="0"/>
                <a:cs typeface="Poppins" panose="00000500000000000000" pitchFamily="2" charset="0"/>
              </a:rPr>
              <a:t>What we offer</a:t>
            </a:r>
            <a:endParaRPr lang="en-GB" altLang="en-US" sz="4000" b="1" dirty="0">
              <a:solidFill>
                <a:srgbClr val="E8636B"/>
              </a:solidFill>
            </a:endParaRPr>
          </a:p>
        </p:txBody>
      </p:sp>
      <p:sp>
        <p:nvSpPr>
          <p:cNvPr id="5" name="TextBox 11">
            <a:extLst>
              <a:ext uri="{FF2B5EF4-FFF2-40B4-BE49-F238E27FC236}">
                <a16:creationId xmlns:a16="http://schemas.microsoft.com/office/drawing/2014/main" id="{FE9ACFF8-6C02-5B0E-F7B9-51176115F93F}"/>
              </a:ext>
            </a:extLst>
          </p:cNvPr>
          <p:cNvSpPr txBox="1">
            <a:spLocks noChangeArrowheads="1"/>
          </p:cNvSpPr>
          <p:nvPr/>
        </p:nvSpPr>
        <p:spPr bwMode="auto">
          <a:xfrm>
            <a:off x="369515" y="999986"/>
            <a:ext cx="6176963" cy="3559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A competitive salary depending on experience, and opportunity for bonuses or commission based on performance.</a:t>
            </a:r>
            <a:endParaRPr lang="en-GB" altLang="en-US" sz="1000" dirty="0">
              <a:solidFill>
                <a:schemeClr val="bg1"/>
              </a:solidFill>
              <a:latin typeface="Poppins" panose="00000500000000000000" pitchFamily="2" charset="0"/>
              <a:ea typeface="Times New Roman" panose="02020603050405020304" pitchFamily="18" charset="0"/>
              <a:cs typeface="Poppins" panose="00000500000000000000" pitchFamily="2" charset="0"/>
            </a:endParaRPr>
          </a:p>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25 days holiday</a:t>
            </a:r>
            <a:endParaRPr lang="en-GB" altLang="en-US" sz="1000" dirty="0">
              <a:solidFill>
                <a:schemeClr val="bg1"/>
              </a:solidFill>
              <a:latin typeface="Poppins" panose="00000500000000000000" pitchFamily="2" charset="0"/>
              <a:ea typeface="Times New Roman" panose="02020603050405020304" pitchFamily="18" charset="0"/>
              <a:cs typeface="Poppins" panose="00000500000000000000" pitchFamily="2" charset="0"/>
            </a:endParaRPr>
          </a:p>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Flexible hours</a:t>
            </a:r>
            <a:endParaRPr lang="en-GB" altLang="en-US" sz="1000" dirty="0">
              <a:solidFill>
                <a:schemeClr val="bg1"/>
              </a:solidFill>
              <a:latin typeface="Poppins" panose="00000500000000000000" pitchFamily="2" charset="0"/>
              <a:ea typeface="Times New Roman" panose="02020603050405020304" pitchFamily="18" charset="0"/>
              <a:cs typeface="Poppins" panose="00000500000000000000" pitchFamily="2" charset="0"/>
            </a:endParaRPr>
          </a:p>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Hybrid working </a:t>
            </a:r>
          </a:p>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A workplace pension</a:t>
            </a:r>
            <a:endParaRPr lang="en-GB" altLang="en-US" sz="1000" dirty="0">
              <a:solidFill>
                <a:schemeClr val="bg1"/>
              </a:solidFill>
              <a:latin typeface="Poppins" panose="00000500000000000000" pitchFamily="2" charset="0"/>
              <a:ea typeface="Times New Roman" panose="02020603050405020304" pitchFamily="18" charset="0"/>
              <a:cs typeface="Poppins" panose="00000500000000000000" pitchFamily="2" charset="0"/>
            </a:endParaRPr>
          </a:p>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Access to Health Assured Employee Services</a:t>
            </a:r>
          </a:p>
          <a:p>
            <a:pPr marL="171450" indent="-171450">
              <a:lnSpc>
                <a:spcPct val="200000"/>
              </a:lnSpc>
              <a:buFont typeface="Arial" panose="020B0604020202020204" pitchFamily="34" charset="0"/>
              <a:buChar char="•"/>
            </a:pPr>
            <a:r>
              <a:rPr lang="en-GB" altLang="en-US" sz="1000" dirty="0">
                <a:solidFill>
                  <a:schemeClr val="bg1"/>
                </a:solidFill>
                <a:latin typeface="Poppins"/>
                <a:ea typeface="Times New Roman" panose="02020603050405020304" pitchFamily="18" charset="0"/>
                <a:cs typeface="Poppins"/>
              </a:rPr>
              <a:t>A scale up environment where you’ll have a voice in the business as we grow our products and services. </a:t>
            </a:r>
            <a:endParaRPr lang="en-GB" altLang="en-US" sz="1000" dirty="0">
              <a:solidFill>
                <a:schemeClr val="bg1"/>
              </a:solidFill>
              <a:latin typeface="Poppins"/>
              <a:cs typeface="Poppins"/>
            </a:endParaRPr>
          </a:p>
          <a:p>
            <a:pPr marL="171450" indent="-171450">
              <a:lnSpc>
                <a:spcPct val="200000"/>
              </a:lnSpc>
              <a:buFont typeface="Arial" panose="020B0604020202020204" pitchFamily="34" charset="0"/>
              <a:buChar char="•"/>
            </a:pPr>
            <a:endParaRPr lang="en-GB" altLang="en-US" sz="1000" dirty="0">
              <a:solidFill>
                <a:schemeClr val="bg1"/>
              </a:solidFill>
              <a:latin typeface="Poppins"/>
              <a:cs typeface="Poppins"/>
            </a:endParaRPr>
          </a:p>
          <a:p>
            <a:pPr marL="171450" indent="-171450">
              <a:lnSpc>
                <a:spcPct val="200000"/>
              </a:lnSpc>
              <a:buFont typeface="Arial" panose="020B0604020202020204" pitchFamily="34" charset="0"/>
              <a:buChar char="•"/>
            </a:pPr>
            <a:endParaRPr lang="en-GB" altLang="en-US" sz="1000" dirty="0">
              <a:solidFill>
                <a:schemeClr val="bg1"/>
              </a:solidFill>
              <a:latin typeface="Poppins"/>
              <a:ea typeface="Calibri" panose="020F0502020204030204" pitchFamily="34" charset="0"/>
              <a:cs typeface="Poppins"/>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6f0d567-f382-4b7f-9ca1-7309f9e54f2b" xsi:nil="true"/>
    <lcf76f155ced4ddcb4097134ff3c332f xmlns="e5a6275d-bdb9-4036-a40c-29796e8a9f1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0FD0DD2ED011478052D112D1D3F40E" ma:contentTypeVersion="17" ma:contentTypeDescription="Create a new document." ma:contentTypeScope="" ma:versionID="5fc902b126794a6cc63f5be1cd5b973d">
  <xsd:schema xmlns:xsd="http://www.w3.org/2001/XMLSchema" xmlns:xs="http://www.w3.org/2001/XMLSchema" xmlns:p="http://schemas.microsoft.com/office/2006/metadata/properties" xmlns:ns2="e5a6275d-bdb9-4036-a40c-29796e8a9f15" xmlns:ns3="36f0d567-f382-4b7f-9ca1-7309f9e54f2b" targetNamespace="http://schemas.microsoft.com/office/2006/metadata/properties" ma:root="true" ma:fieldsID="8771bfe027fc633ec16be076e2344e1a" ns2:_="" ns3:_="">
    <xsd:import namespace="e5a6275d-bdb9-4036-a40c-29796e8a9f15"/>
    <xsd:import namespace="36f0d567-f382-4b7f-9ca1-7309f9e54f2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6275d-bdb9-4036-a40c-29796e8a9f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8dc73ab-9500-4ced-a951-78da1268a221"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f0d567-f382-4b7f-9ca1-7309f9e54f2b"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d17f144d-563e-407f-8fc6-00952fbc90a8}" ma:internalName="TaxCatchAll" ma:showField="CatchAllData" ma:web="36f0d567-f382-4b7f-9ca1-7309f9e54f2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26CA0A-1231-4EC7-BFB7-AB89DDBF742D}">
  <ds:schemaRefs>
    <ds:schemaRef ds:uri="http://schemas.microsoft.com/sharepoint/v3/contenttype/forms"/>
  </ds:schemaRefs>
</ds:datastoreItem>
</file>

<file path=customXml/itemProps2.xml><?xml version="1.0" encoding="utf-8"?>
<ds:datastoreItem xmlns:ds="http://schemas.openxmlformats.org/officeDocument/2006/customXml" ds:itemID="{8E122717-FC66-40F8-AC39-F740F1F8247D}">
  <ds:schemaRefs>
    <ds:schemaRef ds:uri="http://schemas.microsoft.com/office/2006/metadata/properties"/>
    <ds:schemaRef ds:uri="http://purl.org/dc/terms/"/>
    <ds:schemaRef ds:uri="http://schemas.microsoft.com/office/2006/documentManagement/types"/>
    <ds:schemaRef ds:uri="http://purl.org/dc/dcmitype/"/>
    <ds:schemaRef ds:uri="7feb1e5d-f8da-4c4a-ab33-0a9f2fe630c6"/>
    <ds:schemaRef ds:uri="02d5f2cd-2456-4797-a4d7-a8cc191d2f03"/>
    <ds:schemaRef ds:uri="http://schemas.microsoft.com/office/infopath/2007/PartnerControls"/>
    <ds:schemaRef ds:uri="http://schemas.openxmlformats.org/package/2006/metadata/core-properties"/>
    <ds:schemaRef ds:uri="http://www.w3.org/XML/1998/namespace"/>
    <ds:schemaRef ds:uri="http://purl.org/dc/elements/1.1/"/>
    <ds:schemaRef ds:uri="36f0d567-f382-4b7f-9ca1-7309f9e54f2b"/>
    <ds:schemaRef ds:uri="e5a6275d-bdb9-4036-a40c-29796e8a9f15"/>
  </ds:schemaRefs>
</ds:datastoreItem>
</file>

<file path=customXml/itemProps3.xml><?xml version="1.0" encoding="utf-8"?>
<ds:datastoreItem xmlns:ds="http://schemas.openxmlformats.org/officeDocument/2006/customXml" ds:itemID="{9FCC3B88-4CF6-497B-89DF-D6A50D3DFA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6275d-bdb9-4036-a40c-29796e8a9f15"/>
    <ds:schemaRef ds:uri="36f0d567-f382-4b7f-9ca1-7309f9e54f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21738</TotalTime>
  <Words>185</Words>
  <Application>Microsoft Office PowerPoint</Application>
  <PresentationFormat>A4 Paper (210x297 mm)</PresentationFormat>
  <Paragraphs>33</Paragraphs>
  <Slides>5</Slides>
  <Notes>0</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Office Theme</vt:lpstr>
      <vt:lpstr>1_Office Theme</vt:lpstr>
      <vt:lpstr>2_Office Theme</vt:lpstr>
      <vt:lpstr>PowerPoint Presentation</vt:lpstr>
      <vt:lpstr>About Us </vt:lpstr>
      <vt:lpstr>The Role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Haworth</dc:creator>
  <cp:lastModifiedBy>Zara Waters</cp:lastModifiedBy>
  <cp:revision>409</cp:revision>
  <dcterms:created xsi:type="dcterms:W3CDTF">2022-07-06T11:11:52Z</dcterms:created>
  <dcterms:modified xsi:type="dcterms:W3CDTF">2024-09-19T09:48:08Z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CatchAll">
    <vt:lpwstr/>
  </property>
  <property fmtid="{D5CDD505-2E9C-101B-9397-08002B2CF9AE}" pid="3" name="lcf76f155ced4ddcb4097134ff3c332f">
    <vt:lpwstr/>
  </property>
  <property fmtid="{D5CDD505-2E9C-101B-9397-08002B2CF9AE}" pid="4" name="ContentTypeId">
    <vt:lpwstr>0x010100B80FD0DD2ED011478052D112D1D3F40E</vt:lpwstr>
  </property>
  <property fmtid="{D5CDD505-2E9C-101B-9397-08002B2CF9AE}" pid="5" name="MediaServiceImageTags">
    <vt:lpwstr/>
  </property>
</Properties>
</file>